
<file path=[Content_Types].xml><?xml version="1.0" encoding="utf-8"?>
<Types xmlns="http://schemas.openxmlformats.org/package/2006/content-types">
  <Override PartName="/_rels/.rels" ContentType="application/vnd.openxmlformats-package.relationships+xml"/>
  <Override PartName="/docProps/app.xml" ContentType="application/vnd.openxmlformats-officedocument.extended-properties+xml"/>
  <Override PartName="/docProps/core.xml" ContentType="application/vnd.openxmlformats-package.core-properties+xml"/>
  <Override PartName="/ppt/_rels/presentation.xml.rels" ContentType="application/vnd.openxmlformats-package.relationships+xml"/>
  <Override PartName="/ppt/media/image1.png" ContentType="image/png"/>
  <Override PartName="/ppt/media/image6.jpeg" ContentType="image/jpeg"/>
  <Override PartName="/ppt/media/image5.jpeg" ContentType="image/jpeg"/>
  <Override PartName="/ppt/media/image4.jpeg" ContentType="image/jpeg"/>
  <Override PartName="/ppt/media/image3.jpeg" ContentType="image/jpeg"/>
  <Override PartName="/ppt/media/image15.png" ContentType="image/png"/>
  <Override PartName="/ppt/media/image2.jpeg" ContentType="image/jpeg"/>
  <Override PartName="/ppt/media/image7.jpeg" ContentType="image/jpeg"/>
  <Override PartName="/ppt/media/image8.jpeg" ContentType="image/jpeg"/>
  <Override PartName="/ppt/media/image9.jpeg" ContentType="image/jpeg"/>
  <Override PartName="/ppt/media/image19.jpeg" ContentType="image/jpeg"/>
  <Override PartName="/ppt/media/image18.jpeg" ContentType="image/jpeg"/>
  <Override PartName="/ppt/media/image17.jpeg" ContentType="image/jpeg"/>
  <Override PartName="/ppt/media/image16.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entation.xml" ContentType="application/vnd.openxmlformats-officedocument.presentationml.presentation.main+xml"/>
  <Override PartName="/ppt/theme/theme2.xml" ContentType="application/vnd.openxmlformats-officedocument.theme+xml"/>
  <Override PartName="/ppt/theme/theme1.xml" ContentType="application/vnd.openxmlformats-officedocument.theme+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17.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s/slide13.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10.xml" ContentType="application/vnd.openxmlformats-officedocument.presentationml.slide+xml"/>
  <Override PartName="/ppt/slides/slide35.xml" ContentType="application/vnd.openxmlformats-officedocument.presentationml.slide+xml"/>
  <Override PartName="/ppt/slides/slide11.xml" ContentType="application/vnd.openxmlformats-officedocument.presentationml.slide+xml"/>
  <Override PartName="/ppt/slides/slide36.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3.xml" ContentType="application/vnd.openxmlformats-officedocument.presentationml.slide+xml"/>
  <Override PartName="/ppt/slides/_rels/slide29.xml.rels" ContentType="application/vnd.openxmlformats-package.relationships+xml"/>
  <Override PartName="/ppt/slides/_rels/slide28.xml.rels" ContentType="application/vnd.openxmlformats-package.relationships+xml"/>
  <Override PartName="/ppt/slides/_rels/slide32.xml.rels" ContentType="application/vnd.openxmlformats-package.relationships+xml"/>
  <Override PartName="/ppt/slides/_rels/slide27.xml.rels" ContentType="application/vnd.openxmlformats-package.relationships+xml"/>
  <Override PartName="/ppt/slides/_rels/slide26.xml.rels" ContentType="application/vnd.openxmlformats-package.relationships+xml"/>
  <Override PartName="/ppt/slides/_rels/slide31.xml.rels" ContentType="application/vnd.openxmlformats-package.relationships+xml"/>
  <Override PartName="/ppt/slides/_rels/slide25.xml.rels" ContentType="application/vnd.openxmlformats-package.relationships+xml"/>
  <Override PartName="/ppt/slides/_rels/slide30.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6.xml.rels" ContentType="application/vnd.openxmlformats-package.relationships+xml"/>
  <Override PartName="/ppt/slides/_rels/slide36.xml.rels" ContentType="application/vnd.openxmlformats-package.relationships+xml"/>
  <Override PartName="/ppt/slides/_rels/slide5.xml.rels" ContentType="application/vnd.openxmlformats-package.relationships+xml"/>
  <Override PartName="/ppt/slides/_rels/slide3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3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34.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1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6" name="PlaceHolder 2"/>
          <p:cNvSpPr>
            <a:spLocks noGrp="1"/>
          </p:cNvSpPr>
          <p:nvPr>
            <p:ph type="subTitle"/>
          </p:nvPr>
        </p:nvSpPr>
        <p:spPr>
          <a:xfrm>
            <a:off x="1260000" y="2129040"/>
            <a:ext cx="8315640" cy="4384800"/>
          </a:xfrm>
          <a:prstGeom prst="rect">
            <a:avLst/>
          </a:prstGeom>
        </p:spPr>
        <p:txBody>
          <a:bodyPr lIns="0" rIns="0" tIns="0" bIns="0" anchor="ctr"/>
          <a:p>
            <a:pPr algn="ctr"/>
            <a:endParaRPr b="0" lang="en-US" sz="3200" spc="-1" strike="noStrike">
              <a:solidFill>
                <a:srgbClr val="ffffff"/>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8"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10"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11"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972000" y="661320"/>
            <a:ext cx="8675640" cy="6113880"/>
          </a:xfrm>
          <a:prstGeom prst="rect">
            <a:avLst/>
          </a:prstGeom>
        </p:spPr>
        <p:txBody>
          <a:bodyPr lIns="0" rIns="0" tIns="0" bIns="0" anchor="ctr"/>
          <a:p>
            <a:pPr algn="ctr"/>
            <a:endParaRPr b="0" lang="en-US"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15"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16"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17" name="PlaceHolder 4"/>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19"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20"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21"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23"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24"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25" name="PlaceHolder 4"/>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27" name="PlaceHolder 2"/>
          <p:cNvSpPr>
            <a:spLocks noGrp="1"/>
          </p:cNvSpPr>
          <p:nvPr>
            <p:ph type="body"/>
          </p:nvPr>
        </p:nvSpPr>
        <p:spPr>
          <a:xfrm>
            <a:off x="1260000" y="2129040"/>
            <a:ext cx="8315640" cy="2091240"/>
          </a:xfrm>
          <a:prstGeom prst="rect">
            <a:avLst/>
          </a:prstGeom>
        </p:spPr>
        <p:txBody>
          <a:bodyPr lIns="0" rIns="0" tIns="0" bIns="0"/>
          <a:p>
            <a:endParaRPr b="0" lang="en-US" sz="3200" spc="-1" strike="noStrike">
              <a:solidFill>
                <a:srgbClr val="ffffff"/>
              </a:solidFill>
              <a:latin typeface="Arial"/>
            </a:endParaRPr>
          </a:p>
        </p:txBody>
      </p:sp>
      <p:sp>
        <p:nvSpPr>
          <p:cNvPr id="28" name="PlaceHolder 3"/>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30"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31"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32" name="PlaceHolder 4"/>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latin typeface="Arial"/>
            </a:endParaRPr>
          </a:p>
        </p:txBody>
      </p:sp>
      <p:sp>
        <p:nvSpPr>
          <p:cNvPr id="33" name="PlaceHolder 5"/>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35" name="PlaceHolder 2"/>
          <p:cNvSpPr>
            <a:spLocks noGrp="1"/>
          </p:cNvSpPr>
          <p:nvPr>
            <p:ph type="body"/>
          </p:nvPr>
        </p:nvSpPr>
        <p:spPr>
          <a:xfrm>
            <a:off x="12600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36" name="PlaceHolder 3"/>
          <p:cNvSpPr>
            <a:spLocks noGrp="1"/>
          </p:cNvSpPr>
          <p:nvPr>
            <p:ph type="body"/>
          </p:nvPr>
        </p:nvSpPr>
        <p:spPr>
          <a:xfrm>
            <a:off x="40716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37" name="PlaceHolder 4"/>
          <p:cNvSpPr>
            <a:spLocks noGrp="1"/>
          </p:cNvSpPr>
          <p:nvPr>
            <p:ph type="body"/>
          </p:nvPr>
        </p:nvSpPr>
        <p:spPr>
          <a:xfrm>
            <a:off x="68832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38" name="PlaceHolder 5"/>
          <p:cNvSpPr>
            <a:spLocks noGrp="1"/>
          </p:cNvSpPr>
          <p:nvPr>
            <p:ph type="body"/>
          </p:nvPr>
        </p:nvSpPr>
        <p:spPr>
          <a:xfrm>
            <a:off x="1260000" y="4419360"/>
            <a:ext cx="2677320" cy="2091240"/>
          </a:xfrm>
          <a:prstGeom prst="rect">
            <a:avLst/>
          </a:prstGeom>
        </p:spPr>
        <p:txBody>
          <a:bodyPr lIns="0" rIns="0" tIns="0" bIns="0"/>
          <a:p>
            <a:endParaRPr b="0" lang="en-US" sz="3200" spc="-1" strike="noStrike">
              <a:solidFill>
                <a:srgbClr val="ffffff"/>
              </a:solidFill>
              <a:latin typeface="Arial"/>
            </a:endParaRPr>
          </a:p>
        </p:txBody>
      </p:sp>
      <p:sp>
        <p:nvSpPr>
          <p:cNvPr id="39" name="PlaceHolder 6"/>
          <p:cNvSpPr>
            <a:spLocks noGrp="1"/>
          </p:cNvSpPr>
          <p:nvPr>
            <p:ph type="body"/>
          </p:nvPr>
        </p:nvSpPr>
        <p:spPr>
          <a:xfrm>
            <a:off x="4071600" y="4419360"/>
            <a:ext cx="2677320" cy="2091240"/>
          </a:xfrm>
          <a:prstGeom prst="rect">
            <a:avLst/>
          </a:prstGeom>
        </p:spPr>
        <p:txBody>
          <a:bodyPr lIns="0" rIns="0" tIns="0" bIns="0"/>
          <a:p>
            <a:endParaRPr b="0" lang="en-US" sz="3200" spc="-1" strike="noStrike">
              <a:solidFill>
                <a:srgbClr val="ffffff"/>
              </a:solidFill>
              <a:latin typeface="Arial"/>
            </a:endParaRPr>
          </a:p>
        </p:txBody>
      </p:sp>
      <p:sp>
        <p:nvSpPr>
          <p:cNvPr id="40" name="PlaceHolder 7"/>
          <p:cNvSpPr>
            <a:spLocks noGrp="1"/>
          </p:cNvSpPr>
          <p:nvPr>
            <p:ph type="body"/>
          </p:nvPr>
        </p:nvSpPr>
        <p:spPr>
          <a:xfrm>
            <a:off x="6883200" y="4419360"/>
            <a:ext cx="26773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47" name="PlaceHolder 2"/>
          <p:cNvSpPr>
            <a:spLocks noGrp="1"/>
          </p:cNvSpPr>
          <p:nvPr>
            <p:ph type="subTitle"/>
          </p:nvPr>
        </p:nvSpPr>
        <p:spPr>
          <a:xfrm>
            <a:off x="1260000" y="2129040"/>
            <a:ext cx="8315640" cy="4384800"/>
          </a:xfrm>
          <a:prstGeom prst="rect">
            <a:avLst/>
          </a:prstGeom>
        </p:spPr>
        <p:txBody>
          <a:bodyPr lIns="0" rIns="0" tIns="0" bIns="0" anchor="ctr"/>
          <a:p>
            <a:pPr algn="ctr"/>
            <a:endParaRPr b="0" lang="en-US" sz="3200" spc="-1" strike="noStrike">
              <a:solidFill>
                <a:srgbClr val="ffffff"/>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49"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51"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52"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972000" y="661320"/>
            <a:ext cx="8675640" cy="6113880"/>
          </a:xfrm>
          <a:prstGeom prst="rect">
            <a:avLst/>
          </a:prstGeom>
        </p:spPr>
        <p:txBody>
          <a:bodyPr lIns="0" rIns="0" tIns="0" bIns="0" anchor="ctr"/>
          <a:p>
            <a:pPr algn="ctr"/>
            <a:endParaRPr b="0" lang="en-US"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56"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57"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58" name="PlaceHolder 4"/>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60"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latin typeface="Arial"/>
            </a:endParaRPr>
          </a:p>
        </p:txBody>
      </p:sp>
      <p:sp>
        <p:nvSpPr>
          <p:cNvPr id="61"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62"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64"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65"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66" name="PlaceHolder 4"/>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68" name="PlaceHolder 2"/>
          <p:cNvSpPr>
            <a:spLocks noGrp="1"/>
          </p:cNvSpPr>
          <p:nvPr>
            <p:ph type="body"/>
          </p:nvPr>
        </p:nvSpPr>
        <p:spPr>
          <a:xfrm>
            <a:off x="1260000" y="2129040"/>
            <a:ext cx="8315640" cy="2091240"/>
          </a:xfrm>
          <a:prstGeom prst="rect">
            <a:avLst/>
          </a:prstGeom>
        </p:spPr>
        <p:txBody>
          <a:bodyPr lIns="0" rIns="0" tIns="0" bIns="0"/>
          <a:p>
            <a:endParaRPr b="0" lang="en-US" sz="3200" spc="-1" strike="noStrike">
              <a:solidFill>
                <a:srgbClr val="ffffff"/>
              </a:solidFill>
              <a:latin typeface="Arial"/>
            </a:endParaRPr>
          </a:p>
        </p:txBody>
      </p:sp>
      <p:sp>
        <p:nvSpPr>
          <p:cNvPr id="69" name="PlaceHolder 3"/>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71"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72"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latin typeface="Arial"/>
            </a:endParaRPr>
          </a:p>
        </p:txBody>
      </p:sp>
      <p:sp>
        <p:nvSpPr>
          <p:cNvPr id="73" name="PlaceHolder 4"/>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latin typeface="Arial"/>
            </a:endParaRPr>
          </a:p>
        </p:txBody>
      </p:sp>
      <p:sp>
        <p:nvSpPr>
          <p:cNvPr id="74" name="PlaceHolder 5"/>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latin typeface="Arial"/>
            </a:endParaRPr>
          </a:p>
        </p:txBody>
      </p:sp>
      <p:sp>
        <p:nvSpPr>
          <p:cNvPr id="76" name="PlaceHolder 2"/>
          <p:cNvSpPr>
            <a:spLocks noGrp="1"/>
          </p:cNvSpPr>
          <p:nvPr>
            <p:ph type="body"/>
          </p:nvPr>
        </p:nvSpPr>
        <p:spPr>
          <a:xfrm>
            <a:off x="12600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77" name="PlaceHolder 3"/>
          <p:cNvSpPr>
            <a:spLocks noGrp="1"/>
          </p:cNvSpPr>
          <p:nvPr>
            <p:ph type="body"/>
          </p:nvPr>
        </p:nvSpPr>
        <p:spPr>
          <a:xfrm>
            <a:off x="40716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78" name="PlaceHolder 4"/>
          <p:cNvSpPr>
            <a:spLocks noGrp="1"/>
          </p:cNvSpPr>
          <p:nvPr>
            <p:ph type="body"/>
          </p:nvPr>
        </p:nvSpPr>
        <p:spPr>
          <a:xfrm>
            <a:off x="6883200" y="2129040"/>
            <a:ext cx="2677320" cy="2091240"/>
          </a:xfrm>
          <a:prstGeom prst="rect">
            <a:avLst/>
          </a:prstGeom>
        </p:spPr>
        <p:txBody>
          <a:bodyPr lIns="0" rIns="0" tIns="0" bIns="0"/>
          <a:p>
            <a:endParaRPr b="0" lang="en-US" sz="3200" spc="-1" strike="noStrike">
              <a:solidFill>
                <a:srgbClr val="ffffff"/>
              </a:solidFill>
              <a:latin typeface="Arial"/>
            </a:endParaRPr>
          </a:p>
        </p:txBody>
      </p:sp>
      <p:sp>
        <p:nvSpPr>
          <p:cNvPr id="79" name="PlaceHolder 5"/>
          <p:cNvSpPr>
            <a:spLocks noGrp="1"/>
          </p:cNvSpPr>
          <p:nvPr>
            <p:ph type="body"/>
          </p:nvPr>
        </p:nvSpPr>
        <p:spPr>
          <a:xfrm>
            <a:off x="1260000" y="4419360"/>
            <a:ext cx="2677320" cy="2091240"/>
          </a:xfrm>
          <a:prstGeom prst="rect">
            <a:avLst/>
          </a:prstGeom>
        </p:spPr>
        <p:txBody>
          <a:bodyPr lIns="0" rIns="0" tIns="0" bIns="0"/>
          <a:p>
            <a:endParaRPr b="0" lang="en-US" sz="3200" spc="-1" strike="noStrike">
              <a:solidFill>
                <a:srgbClr val="ffffff"/>
              </a:solidFill>
              <a:latin typeface="Arial"/>
            </a:endParaRPr>
          </a:p>
        </p:txBody>
      </p:sp>
      <p:sp>
        <p:nvSpPr>
          <p:cNvPr id="80" name="PlaceHolder 6"/>
          <p:cNvSpPr>
            <a:spLocks noGrp="1"/>
          </p:cNvSpPr>
          <p:nvPr>
            <p:ph type="body"/>
          </p:nvPr>
        </p:nvSpPr>
        <p:spPr>
          <a:xfrm>
            <a:off x="4071600" y="4419360"/>
            <a:ext cx="2677320" cy="2091240"/>
          </a:xfrm>
          <a:prstGeom prst="rect">
            <a:avLst/>
          </a:prstGeom>
        </p:spPr>
        <p:txBody>
          <a:bodyPr lIns="0" rIns="0" tIns="0" bIns="0"/>
          <a:p>
            <a:endParaRPr b="0" lang="en-US" sz="3200" spc="-1" strike="noStrike">
              <a:solidFill>
                <a:srgbClr val="ffffff"/>
              </a:solidFill>
              <a:latin typeface="Arial"/>
            </a:endParaRPr>
          </a:p>
        </p:txBody>
      </p:sp>
      <p:sp>
        <p:nvSpPr>
          <p:cNvPr id="81" name="PlaceHolder 7"/>
          <p:cNvSpPr>
            <a:spLocks noGrp="1"/>
          </p:cNvSpPr>
          <p:nvPr>
            <p:ph type="body"/>
          </p:nvPr>
        </p:nvSpPr>
        <p:spPr>
          <a:xfrm>
            <a:off x="6883200" y="4419360"/>
            <a:ext cx="2677320" cy="2091240"/>
          </a:xfrm>
          <a:prstGeom prst="rect">
            <a:avLst/>
          </a:prstGeom>
        </p:spPr>
        <p:txBody>
          <a:bodyPr lIns="0" rIns="0" tIns="0" bIns="0"/>
          <a:p>
            <a:endParaRPr b="0" lang="en-US"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latin typeface="Arial"/>
              </a:rPr>
              <a:t>Click to edit </a:t>
            </a:r>
            <a:r>
              <a:rPr b="0" lang="en-US" sz="4400" spc="-1" strike="noStrike">
                <a:latin typeface="Arial"/>
              </a:rPr>
              <a:t>the title text </a:t>
            </a:r>
            <a:r>
              <a:rPr b="0" lang="en-US" sz="4400" spc="-1" strike="noStrike">
                <a:latin typeface="Arial"/>
              </a:rPr>
              <a:t>format</a:t>
            </a:r>
            <a:endParaRPr b="0" lang="en-US" sz="4400" spc="-1" strike="noStrike">
              <a:latin typeface="Arial"/>
            </a:endParaRPr>
          </a:p>
        </p:txBody>
      </p:sp>
      <p:sp>
        <p:nvSpPr>
          <p:cNvPr id="1" name="PlaceHolder 2"/>
          <p:cNvSpPr>
            <a:spLocks noGrp="1"/>
          </p:cNvSpPr>
          <p:nvPr>
            <p:ph type="body"/>
          </p:nvPr>
        </p:nvSpPr>
        <p:spPr>
          <a:xfrm>
            <a:off x="504000" y="1769040"/>
            <a:ext cx="8870040" cy="4384440"/>
          </a:xfrm>
          <a:prstGeom prst="rect">
            <a:avLst/>
          </a:prstGeom>
        </p:spPr>
        <p:txBody>
          <a:bodyPr lIns="0" rIns="0" tIns="0" bIns="0">
            <a:normAutofit/>
          </a:bodyPr>
          <a:p>
            <a:pPr marL="432000" indent="-324000">
              <a:spcAft>
                <a:spcPts val="1417"/>
              </a:spcAft>
              <a:buClr>
                <a:srgbClr val="000000"/>
              </a:buClr>
              <a:buSzPct val="45000"/>
              <a:buFont typeface="Wingdings" charset="2"/>
              <a:buChar char=""/>
            </a:pPr>
            <a:r>
              <a:rPr b="0" lang="en-US" sz="3200" spc="-1" strike="noStrike">
                <a:latin typeface="Arial"/>
              </a:rPr>
              <a:t>Click to edit the </a:t>
            </a:r>
            <a:r>
              <a:rPr b="0" lang="en-US" sz="3200" spc="-1" strike="noStrike">
                <a:latin typeface="Arial"/>
              </a:rPr>
              <a:t>outline text format</a:t>
            </a:r>
            <a:endParaRPr b="0" lang="en-US" sz="3200" spc="-1" strike="noStrike">
              <a:latin typeface="Arial"/>
            </a:endParaRPr>
          </a:p>
          <a:p>
            <a:pPr lvl="1" marL="864000" indent="-324000">
              <a:spcAft>
                <a:spcPts val="1134"/>
              </a:spcAft>
              <a:buClr>
                <a:srgbClr val="000000"/>
              </a:buClr>
              <a:buSzPct val="75000"/>
              <a:buFont typeface="Symbol" charset="2"/>
              <a:buChar char=""/>
            </a:pPr>
            <a:r>
              <a:rPr b="0" lang="en-US" sz="2800" spc="-1" strike="noStrike">
                <a:latin typeface="Arial"/>
              </a:rPr>
              <a:t>Second Outline </a:t>
            </a:r>
            <a:r>
              <a:rPr b="0" lang="en-US" sz="2800" spc="-1" strike="noStrike">
                <a:latin typeface="Arial"/>
              </a:rPr>
              <a:t>Level</a:t>
            </a:r>
            <a:endParaRPr b="0" lang="en-US" sz="2800" spc="-1" strike="noStrike">
              <a:latin typeface="Arial"/>
            </a:endParaRPr>
          </a:p>
          <a:p>
            <a:pPr lvl="2" marL="1296000" indent="-288000">
              <a:spcAft>
                <a:spcPts val="850"/>
              </a:spcAft>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Aft>
                <a:spcPts val="567"/>
              </a:spcAft>
              <a:buClr>
                <a:srgbClr val="000000"/>
              </a:buClr>
              <a:buSzPct val="75000"/>
              <a:buFont typeface="Symbol" charset="2"/>
              <a:buChar char=""/>
            </a:pPr>
            <a:r>
              <a:rPr b="0" lang="en-US" sz="2000" spc="-1" strike="noStrike">
                <a:latin typeface="Arial"/>
              </a:rPr>
              <a:t>Fourth Outline </a:t>
            </a:r>
            <a:r>
              <a:rPr b="0" lang="en-US" sz="2000" spc="-1" strike="noStrike">
                <a:latin typeface="Arial"/>
              </a:rPr>
              <a:t>Level</a:t>
            </a:r>
            <a:endParaRPr b="0" lang="en-US" sz="2000" spc="-1" strike="noStrike">
              <a:latin typeface="Arial"/>
            </a:endParaRPr>
          </a:p>
          <a:p>
            <a:pPr lvl="4" marL="2160000" indent="-216000">
              <a:spcAft>
                <a:spcPts val="283"/>
              </a:spcAft>
              <a:buClr>
                <a:srgbClr val="000000"/>
              </a:buClr>
              <a:buSzPct val="45000"/>
              <a:buFont typeface="Wingdings" charset="2"/>
              <a:buChar char=""/>
            </a:pPr>
            <a:r>
              <a:rPr b="0" lang="en-US" sz="2000" spc="-1" strike="noStrike">
                <a:latin typeface="Arial"/>
              </a:rPr>
              <a:t>Fifth Outline </a:t>
            </a:r>
            <a:r>
              <a:rPr b="0" lang="en-US" sz="2000" spc="-1" strike="noStrike">
                <a:latin typeface="Arial"/>
              </a:rPr>
              <a:t>Level</a:t>
            </a:r>
            <a:endParaRPr b="0" lang="en-US" sz="2000" spc="-1" strike="noStrike">
              <a:latin typeface="Arial"/>
            </a:endParaRPr>
          </a:p>
          <a:p>
            <a:pPr lvl="5" marL="2592000" indent="-216000">
              <a:spcAft>
                <a:spcPts val="283"/>
              </a:spcAft>
              <a:buClr>
                <a:srgbClr val="000000"/>
              </a:buClr>
              <a:buSzPct val="45000"/>
              <a:buFont typeface="Wingdings" charset="2"/>
              <a:buChar char=""/>
            </a:pPr>
            <a:r>
              <a:rPr b="0" lang="en-US" sz="2000" spc="-1" strike="noStrike">
                <a:latin typeface="Arial"/>
              </a:rPr>
              <a:t>Sixth </a:t>
            </a:r>
            <a:r>
              <a:rPr b="0" lang="en-US" sz="2000" spc="-1" strike="noStrike">
                <a:latin typeface="Arial"/>
              </a:rPr>
              <a:t>Outline </a:t>
            </a:r>
            <a:r>
              <a:rPr b="0" lang="en-US" sz="2000" spc="-1" strike="noStrike">
                <a:latin typeface="Arial"/>
              </a:rPr>
              <a:t>Level</a:t>
            </a:r>
            <a:endParaRPr b="0" lang="en-US" sz="2000" spc="-1" strike="noStrike">
              <a:latin typeface="Arial"/>
            </a:endParaRPr>
          </a:p>
          <a:p>
            <a:pPr lvl="6" marL="3024000" indent="-216000">
              <a:spcAft>
                <a:spcPts val="283"/>
              </a:spcAft>
              <a:buClr>
                <a:srgbClr val="000000"/>
              </a:buClr>
              <a:buSzPct val="45000"/>
              <a:buFont typeface="Wingdings" charset="2"/>
              <a:buChar char=""/>
            </a:pPr>
            <a:r>
              <a:rPr b="0" lang="en-US" sz="2000" spc="-1" strike="noStrike">
                <a:latin typeface="Arial"/>
              </a:rPr>
              <a:t>Seventh </a:t>
            </a:r>
            <a:r>
              <a:rPr b="0" lang="en-US" sz="2000" spc="-1" strike="noStrike">
                <a:latin typeface="Arial"/>
              </a:rPr>
              <a:t>Outline </a:t>
            </a:r>
            <a:r>
              <a:rPr b="0" lang="en-US" sz="2000" spc="-1" strike="noStrike">
                <a:latin typeface="Arial"/>
              </a:rPr>
              <a:t>Level</a:t>
            </a:r>
            <a:endParaRPr b="0" lang="en-US" sz="2000" spc="-1" strike="noStrike">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latin typeface="Times New Roman"/>
              </a:rPr>
              <a:t>&lt;date/time&gt;</a:t>
            </a:r>
            <a:endParaRPr b="0" lang="en-US" sz="1400" spc="-1" strike="noStrike">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latin typeface="Times New Roman"/>
              </a:rPr>
              <a:t>&lt;footer&gt;</a:t>
            </a:r>
            <a:endParaRPr b="0" lang="en-US" sz="1400" spc="-1" strike="noStrike">
              <a:latin typeface="Times New Roman"/>
            </a:endParaRPr>
          </a:p>
        </p:txBody>
      </p:sp>
      <p:sp>
        <p:nvSpPr>
          <p:cNvPr id="4" name="PlaceHolder 5"/>
          <p:cNvSpPr>
            <a:spLocks noGrp="1"/>
          </p:cNvSpPr>
          <p:nvPr>
            <p:ph type="sldNum"/>
          </p:nvPr>
        </p:nvSpPr>
        <p:spPr>
          <a:xfrm>
            <a:off x="7227000" y="6887160"/>
            <a:ext cx="2348280" cy="521280"/>
          </a:xfrm>
          <a:prstGeom prst="rect">
            <a:avLst/>
          </a:prstGeom>
        </p:spPr>
        <p:txBody>
          <a:bodyPr lIns="0" rIns="0" tIns="0" bIns="0"/>
          <a:p>
            <a:pPr algn="r"/>
            <a:fld id="{6C2A8DF5-BB85-4AB1-B699-8BDBF3B038EA}"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972000" y="661320"/>
            <a:ext cx="8675640" cy="1318680"/>
          </a:xfrm>
          <a:prstGeom prst="rect">
            <a:avLst/>
          </a:prstGeom>
        </p:spPr>
        <p:txBody>
          <a:bodyPr lIns="0" rIns="0" tIns="0" bIns="0" anchor="ctr"/>
          <a:p>
            <a:pPr algn="ctr"/>
            <a:r>
              <a:rPr b="0" lang="en-US" sz="3890" spc="-1" strike="noStrike">
                <a:solidFill>
                  <a:srgbClr val="ffffff"/>
                </a:solidFill>
                <a:latin typeface="Arial"/>
              </a:rPr>
              <a:t>Click to edit the title text format</a:t>
            </a:r>
            <a:endParaRPr b="0" lang="en-US" sz="3890" spc="-1" strike="noStrike">
              <a:solidFill>
                <a:srgbClr val="ffffff"/>
              </a:solidFill>
              <a:latin typeface="Arial"/>
            </a:endParaRPr>
          </a:p>
        </p:txBody>
      </p:sp>
      <p:sp>
        <p:nvSpPr>
          <p:cNvPr id="42" name="PlaceHolder 2"/>
          <p:cNvSpPr>
            <a:spLocks noGrp="1"/>
          </p:cNvSpPr>
          <p:nvPr>
            <p:ph type="body"/>
          </p:nvPr>
        </p:nvSpPr>
        <p:spPr>
          <a:xfrm>
            <a:off x="1260000" y="2129040"/>
            <a:ext cx="8315640" cy="4384800"/>
          </a:xfrm>
          <a:prstGeom prst="rect">
            <a:avLst/>
          </a:prstGeom>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Click to edit the outline text format</a:t>
            </a:r>
            <a:endParaRPr b="0" lang="en-US" sz="3200" spc="-1" strike="noStrike">
              <a:solidFill>
                <a:srgbClr val="ffffff"/>
              </a:solidFill>
              <a:latin typeface="Arial"/>
            </a:endParaRPr>
          </a:p>
          <a:p>
            <a:pPr lvl="1" marL="864000" indent="-288000">
              <a:spcAft>
                <a:spcPts val="1134"/>
              </a:spcAft>
              <a:buClr>
                <a:srgbClr val="ffff00"/>
              </a:buClr>
              <a:buSzPct val="75000"/>
              <a:buFont typeface="Symbol" charset="2"/>
              <a:buChar char=""/>
            </a:pPr>
            <a:r>
              <a:rPr b="0" lang="en-US" sz="2800" spc="-1" strike="noStrike">
                <a:solidFill>
                  <a:srgbClr val="ffffff"/>
                </a:solidFill>
                <a:latin typeface="Arial"/>
              </a:rPr>
              <a:t>Second Outline Level</a:t>
            </a:r>
            <a:endParaRPr b="0" lang="en-US" sz="2800" spc="-1" strike="noStrike">
              <a:solidFill>
                <a:srgbClr val="ffffff"/>
              </a:solidFill>
              <a:latin typeface="Arial"/>
            </a:endParaRPr>
          </a:p>
          <a:p>
            <a:pPr lvl="2" marL="1295640" indent="-216000">
              <a:spcAft>
                <a:spcPts val="850"/>
              </a:spcAft>
              <a:buClr>
                <a:srgbClr val="ffff00"/>
              </a:buClr>
              <a:buSzPct val="45000"/>
              <a:buFont typeface="Wingdings" charset="2"/>
              <a:buChar char=""/>
            </a:pPr>
            <a:r>
              <a:rPr b="0" lang="en-US" sz="2400" spc="-1" strike="noStrike">
                <a:solidFill>
                  <a:srgbClr val="ffffff"/>
                </a:solidFill>
                <a:latin typeface="Arial"/>
              </a:rPr>
              <a:t>Third Outline Level</a:t>
            </a:r>
            <a:endParaRPr b="0" lang="en-US" sz="2400" spc="-1" strike="noStrike">
              <a:solidFill>
                <a:srgbClr val="ffffff"/>
              </a:solidFill>
              <a:latin typeface="Arial"/>
            </a:endParaRPr>
          </a:p>
          <a:p>
            <a:pPr lvl="3" marL="1728000" indent="-216000">
              <a:spcAft>
                <a:spcPts val="567"/>
              </a:spcAft>
              <a:buClr>
                <a:srgbClr val="ffff00"/>
              </a:buClr>
              <a:buSzPct val="75000"/>
              <a:buFont typeface="Symbol" charset="2"/>
              <a:buChar char=""/>
            </a:pPr>
            <a:r>
              <a:rPr b="0" lang="en-US" sz="2000" spc="-1" strike="noStrike">
                <a:solidFill>
                  <a:srgbClr val="ffffff"/>
                </a:solidFill>
                <a:latin typeface="Arial"/>
              </a:rPr>
              <a:t>Fourth Outline Level</a:t>
            </a:r>
            <a:endParaRPr b="0" lang="en-US" sz="2000" spc="-1" strike="noStrike">
              <a:solidFill>
                <a:srgbClr val="ffffff"/>
              </a:solidFill>
              <a:latin typeface="Arial"/>
            </a:endParaRPr>
          </a:p>
          <a:p>
            <a:pPr lvl="4" marL="2160000" indent="-216000">
              <a:spcAft>
                <a:spcPts val="283"/>
              </a:spcAft>
              <a:buClr>
                <a:srgbClr val="ffff00"/>
              </a:buClr>
              <a:buSzPct val="45000"/>
              <a:buFont typeface="Wingdings" charset="2"/>
              <a:buChar char=""/>
            </a:pPr>
            <a:r>
              <a:rPr b="0" lang="en-US" sz="2000" spc="-1" strike="noStrike">
                <a:solidFill>
                  <a:srgbClr val="ffffff"/>
                </a:solidFill>
                <a:latin typeface="Arial"/>
              </a:rPr>
              <a:t>Fifth Outline Level</a:t>
            </a:r>
            <a:endParaRPr b="0" lang="en-US" sz="2000" spc="-1" strike="noStrike">
              <a:solidFill>
                <a:srgbClr val="ffffff"/>
              </a:solidFill>
              <a:latin typeface="Arial"/>
            </a:endParaRPr>
          </a:p>
          <a:p>
            <a:pPr lvl="5" marL="2592000" indent="-216000">
              <a:spcAft>
                <a:spcPts val="283"/>
              </a:spcAft>
              <a:buClr>
                <a:srgbClr val="ffff00"/>
              </a:buClr>
              <a:buSzPct val="45000"/>
              <a:buFont typeface="Wingdings" charset="2"/>
              <a:buChar char=""/>
            </a:pPr>
            <a:r>
              <a:rPr b="0" lang="en-US" sz="2000" spc="-1" strike="noStrike">
                <a:solidFill>
                  <a:srgbClr val="ffffff"/>
                </a:solidFill>
                <a:latin typeface="Arial"/>
              </a:rPr>
              <a:t>Sixth Outline Level</a:t>
            </a:r>
            <a:endParaRPr b="0" lang="en-US" sz="2000" spc="-1" strike="noStrike">
              <a:solidFill>
                <a:srgbClr val="ffffff"/>
              </a:solidFill>
              <a:latin typeface="Arial"/>
            </a:endParaRPr>
          </a:p>
          <a:p>
            <a:pPr lvl="6" marL="3024000" indent="-216000">
              <a:spcAft>
                <a:spcPts val="283"/>
              </a:spcAft>
              <a:buClr>
                <a:srgbClr val="ffff00"/>
              </a:buClr>
              <a:buSzPct val="45000"/>
              <a:buFont typeface="Wingdings" charset="2"/>
              <a:buChar char=""/>
            </a:pPr>
            <a:r>
              <a:rPr b="0" lang="en-US" sz="2000" spc="-1" strike="noStrike">
                <a:solidFill>
                  <a:srgbClr val="ffffff"/>
                </a:solidFill>
                <a:latin typeface="Arial"/>
              </a:rPr>
              <a:t>Seventh Outline Level</a:t>
            </a:r>
            <a:endParaRPr b="0" lang="en-US" sz="2000" spc="-1" strike="noStrike">
              <a:solidFill>
                <a:srgbClr val="ffffff"/>
              </a:solidFill>
              <a:latin typeface="Arial"/>
            </a:endParaRPr>
          </a:p>
        </p:txBody>
      </p:sp>
      <p:sp>
        <p:nvSpPr>
          <p:cNvPr id="43" name="PlaceHolder 3"/>
          <p:cNvSpPr>
            <a:spLocks noGrp="1"/>
          </p:cNvSpPr>
          <p:nvPr>
            <p:ph type="dt"/>
          </p:nvPr>
        </p:nvSpPr>
        <p:spPr>
          <a:xfrm>
            <a:off x="972000" y="6743160"/>
            <a:ext cx="2348280" cy="521280"/>
          </a:xfrm>
          <a:prstGeom prst="rect">
            <a:avLst/>
          </a:prstGeom>
        </p:spPr>
        <p:txBody>
          <a:bodyPr lIns="0" rIns="0" tIns="0" bIns="0"/>
          <a:p>
            <a:r>
              <a:rPr b="0" lang="en-US" sz="1400" spc="-1" strike="noStrike">
                <a:solidFill>
                  <a:srgbClr val="ffffff"/>
                </a:solidFill>
                <a:latin typeface="Times New Roman"/>
              </a:rPr>
              <a:t> </a:t>
            </a:r>
            <a:endParaRPr b="0" lang="en-US" sz="1400" spc="-1" strike="noStrike">
              <a:solidFill>
                <a:srgbClr val="ffffff"/>
              </a:solidFill>
              <a:latin typeface="Times New Roman"/>
            </a:endParaRPr>
          </a:p>
        </p:txBody>
      </p:sp>
      <p:sp>
        <p:nvSpPr>
          <p:cNvPr id="44" name="PlaceHolder 4"/>
          <p:cNvSpPr>
            <a:spLocks noGrp="1"/>
          </p:cNvSpPr>
          <p:nvPr>
            <p:ph type="ftr"/>
          </p:nvPr>
        </p:nvSpPr>
        <p:spPr>
          <a:xfrm>
            <a:off x="3699360" y="6743160"/>
            <a:ext cx="3195000" cy="521280"/>
          </a:xfrm>
          <a:prstGeom prst="rect">
            <a:avLst/>
          </a:prstGeom>
        </p:spPr>
        <p:txBody>
          <a:bodyPr lIns="0" rIns="0" tIns="0" bIns="0"/>
          <a:p>
            <a:pPr algn="ctr"/>
            <a:r>
              <a:rPr b="0" lang="en-US" sz="1400" spc="-1" strike="noStrike">
                <a:solidFill>
                  <a:srgbClr val="ffffff"/>
                </a:solidFill>
                <a:latin typeface="Times New Roman"/>
              </a:rPr>
              <a:t> </a:t>
            </a:r>
            <a:endParaRPr b="0" lang="en-US" sz="1400" spc="-1" strike="noStrike">
              <a:solidFill>
                <a:srgbClr val="ffffff"/>
              </a:solidFill>
              <a:latin typeface="Times New Roman"/>
            </a:endParaRPr>
          </a:p>
        </p:txBody>
      </p:sp>
      <p:sp>
        <p:nvSpPr>
          <p:cNvPr id="45" name="PlaceHolder 5"/>
          <p:cNvSpPr>
            <a:spLocks noGrp="1"/>
          </p:cNvSpPr>
          <p:nvPr>
            <p:ph type="sldNum"/>
          </p:nvPr>
        </p:nvSpPr>
        <p:spPr>
          <a:xfrm>
            <a:off x="7335360" y="6743160"/>
            <a:ext cx="2348280" cy="521280"/>
          </a:xfrm>
          <a:prstGeom prst="rect">
            <a:avLst/>
          </a:prstGeom>
        </p:spPr>
        <p:txBody>
          <a:bodyPr lIns="0" rIns="0" tIns="0" bIns="0"/>
          <a:p>
            <a:pPr algn="r"/>
            <a:fld id="{A01CC011-D549-4539-8A3A-E536C20C395A}" type="slidenum">
              <a:rPr b="0" lang="en-US" sz="1400" spc="-1" strike="noStrike">
                <a:solidFill>
                  <a:srgbClr val="ffffff"/>
                </a:solidFill>
                <a:latin typeface="Times New Roman"/>
              </a:rPr>
              <a:t>1</a:t>
            </a:fld>
            <a:endParaRPr b="0" lang="en-US" sz="14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6.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8.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6.xml"/>
</Relationships>
</file>

<file path=ppt/slides/_rels/slide9.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6.xml"/>
</Relationships>
</file>

<file path=ppt/slides/_rels/slide10.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6.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6.xml"/>
</Relationships>
</file>

<file path=ppt/slides/_rels/slide1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6.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1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2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16.xml"/>
</Relationships>
</file>

<file path=ppt/slides/_rels/slide2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6.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4.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6.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6.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8.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6.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0.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6.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6.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4.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6.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Fantasticon, 2019</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83" name="TextShape 2"/>
          <p:cNvSpPr txBox="1"/>
          <p:nvPr/>
        </p:nvSpPr>
        <p:spPr>
          <a:xfrm>
            <a:off x="1260000" y="2129040"/>
            <a:ext cx="8315640" cy="4384800"/>
          </a:xfrm>
          <a:prstGeom prst="rect">
            <a:avLst/>
          </a:prstGeom>
          <a:noFill/>
          <a:ln>
            <a:noFill/>
          </a:ln>
        </p:spPr>
        <p:txBody>
          <a:bodyPr lIns="0" rIns="0" tIns="0" bIns="0" anchor="ctr"/>
          <a:p>
            <a:pPr algn="ctr"/>
            <a:r>
              <a:rPr b="0" lang="en-US" sz="6600" spc="-1" strike="noStrike">
                <a:solidFill>
                  <a:srgbClr val="ffffff"/>
                </a:solidFill>
                <a:latin typeface="Arial"/>
              </a:rPr>
              <a:t>Tidstrance</a:t>
            </a:r>
            <a:endParaRPr b="0" lang="en-US" sz="6600" spc="-1" strike="noStrike">
              <a:solidFill>
                <a:srgbClr val="ffffff"/>
              </a:solidFill>
              <a:latin typeface="Arial"/>
            </a:endParaRPr>
          </a:p>
          <a:p>
            <a:pPr algn="ctr"/>
            <a:r>
              <a:rPr b="0" lang="en-US" sz="6600" spc="-1" strike="noStrike">
                <a:solidFill>
                  <a:srgbClr val="ffffff"/>
                </a:solidFill>
                <a:latin typeface="Arial"/>
              </a:rPr>
              <a:t>Afrofuturisme</a:t>
            </a:r>
            <a:endParaRPr b="0" lang="en-US" sz="6600" spc="-1" strike="noStrike">
              <a:solidFill>
                <a:srgbClr val="ffffff"/>
              </a:solidFill>
              <a:latin typeface="Arial"/>
            </a:endParaRPr>
          </a:p>
          <a:p>
            <a:pPr algn="ctr"/>
            <a:r>
              <a:rPr b="0" lang="en-US" sz="6600" spc="-1" strike="noStrike">
                <a:solidFill>
                  <a:srgbClr val="ffffff"/>
                </a:solidFill>
                <a:latin typeface="Arial"/>
              </a:rPr>
              <a:t>Lise Andreasen</a:t>
            </a:r>
            <a:endParaRPr b="0" lang="en-US" sz="6600" spc="-1" strike="noStrike">
              <a:solidFill>
                <a:srgbClr val="ffffff"/>
              </a:solidFill>
              <a:latin typeface="Arial"/>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85" name="TextShape 2"/>
          <p:cNvSpPr txBox="1"/>
          <p:nvPr/>
        </p:nvSpPr>
        <p:spPr>
          <a:xfrm>
            <a:off x="1260000" y="2129040"/>
            <a:ext cx="8315640" cy="4384800"/>
          </a:xfrm>
          <a:prstGeom prst="rect">
            <a:avLst/>
          </a:prstGeom>
          <a:noFill/>
          <a:ln>
            <a:noFill/>
          </a:ln>
        </p:spPr>
        <p:txBody>
          <a:bodyPr lIns="0" rIns="0" tIns="0" bIns="0"/>
          <a:p>
            <a:r>
              <a:rPr b="0" lang="en-US" sz="3200" spc="-1" strike="noStrike">
                <a:solidFill>
                  <a:srgbClr val="ffffff"/>
                </a:solidFill>
                <a:latin typeface="Arial"/>
              </a:rPr>
              <a:t>Wikipedia: “Afrofuturism is a </a:t>
            </a:r>
            <a:r>
              <a:rPr b="1" lang="en-US" sz="3200" spc="-1" strike="noStrike">
                <a:solidFill>
                  <a:srgbClr val="ffffff"/>
                </a:solidFill>
                <a:latin typeface="Arial"/>
              </a:rPr>
              <a:t>cultural</a:t>
            </a:r>
            <a:r>
              <a:rPr b="0" lang="en-US" sz="3200" spc="-1" strike="noStrike">
                <a:solidFill>
                  <a:srgbClr val="ffffff"/>
                </a:solidFill>
                <a:latin typeface="Arial"/>
              </a:rPr>
              <a:t> </a:t>
            </a:r>
            <a:r>
              <a:rPr b="1" lang="en-US" sz="3200" spc="-1" strike="noStrike">
                <a:solidFill>
                  <a:srgbClr val="ffffff"/>
                </a:solidFill>
                <a:latin typeface="Arial"/>
              </a:rPr>
              <a:t>aesthetic</a:t>
            </a:r>
            <a:r>
              <a:rPr b="0" lang="en-US" sz="3200" spc="-1" strike="noStrike">
                <a:solidFill>
                  <a:srgbClr val="ffffff"/>
                </a:solidFill>
                <a:latin typeface="Arial"/>
              </a:rPr>
              <a:t>, </a:t>
            </a:r>
            <a:r>
              <a:rPr b="1" lang="en-US" sz="3200" spc="-1" strike="noStrike">
                <a:solidFill>
                  <a:srgbClr val="ffffff"/>
                </a:solidFill>
                <a:latin typeface="Arial"/>
              </a:rPr>
              <a:t>philosophy</a:t>
            </a:r>
            <a:r>
              <a:rPr b="0" lang="en-US" sz="3200" spc="-1" strike="noStrike">
                <a:solidFill>
                  <a:srgbClr val="ffffff"/>
                </a:solidFill>
                <a:latin typeface="Arial"/>
              </a:rPr>
              <a:t> of </a:t>
            </a:r>
            <a:r>
              <a:rPr b="1" lang="en-US" sz="3200" spc="-1" strike="noStrike">
                <a:solidFill>
                  <a:srgbClr val="ffffff"/>
                </a:solidFill>
                <a:latin typeface="Arial"/>
              </a:rPr>
              <a:t>science</a:t>
            </a:r>
            <a:r>
              <a:rPr b="0" lang="en-US" sz="3200" spc="-1" strike="noStrike">
                <a:solidFill>
                  <a:srgbClr val="ffffff"/>
                </a:solidFill>
                <a:latin typeface="Arial"/>
              </a:rPr>
              <a:t>, and </a:t>
            </a:r>
            <a:r>
              <a:rPr b="1" lang="en-US" sz="3200" spc="-1" strike="noStrike">
                <a:solidFill>
                  <a:srgbClr val="ffffff"/>
                </a:solidFill>
                <a:latin typeface="Arial"/>
              </a:rPr>
              <a:t>philosophy</a:t>
            </a:r>
            <a:r>
              <a:rPr b="0" lang="en-US" sz="3200" spc="-1" strike="noStrike">
                <a:solidFill>
                  <a:srgbClr val="ffffff"/>
                </a:solidFill>
                <a:latin typeface="Arial"/>
              </a:rPr>
              <a:t> of </a:t>
            </a:r>
            <a:r>
              <a:rPr b="1" lang="en-US" sz="3200" spc="-1" strike="noStrike">
                <a:solidFill>
                  <a:srgbClr val="ffffff"/>
                </a:solidFill>
                <a:latin typeface="Arial"/>
              </a:rPr>
              <a:t>history</a:t>
            </a:r>
            <a:r>
              <a:rPr b="0" lang="en-US" sz="3200" spc="-1" strike="noStrike">
                <a:solidFill>
                  <a:srgbClr val="ffffff"/>
                </a:solidFill>
                <a:latin typeface="Arial"/>
              </a:rPr>
              <a:t> that explores the developing intersection of </a:t>
            </a:r>
            <a:r>
              <a:rPr b="1" lang="en-US" sz="3200" spc="-1" strike="noStrike">
                <a:solidFill>
                  <a:srgbClr val="ffffff"/>
                </a:solidFill>
                <a:latin typeface="Arial"/>
              </a:rPr>
              <a:t>African</a:t>
            </a:r>
            <a:r>
              <a:rPr b="0" lang="en-US" sz="3200" spc="-1" strike="noStrike">
                <a:solidFill>
                  <a:srgbClr val="ffffff"/>
                </a:solidFill>
                <a:latin typeface="Arial"/>
              </a:rPr>
              <a:t> </a:t>
            </a:r>
            <a:r>
              <a:rPr b="1" lang="en-US" sz="3200" spc="-1" strike="noStrike">
                <a:solidFill>
                  <a:srgbClr val="ffffff"/>
                </a:solidFill>
                <a:latin typeface="Arial"/>
              </a:rPr>
              <a:t>Diaspora</a:t>
            </a:r>
            <a:r>
              <a:rPr b="0" lang="en-US" sz="3200" spc="-1" strike="noStrike">
                <a:solidFill>
                  <a:srgbClr val="ffffff"/>
                </a:solidFill>
                <a:latin typeface="Arial"/>
              </a:rPr>
              <a:t> </a:t>
            </a:r>
            <a:r>
              <a:rPr b="1" lang="en-US" sz="3200" spc="-1" strike="noStrike">
                <a:solidFill>
                  <a:srgbClr val="ffffff"/>
                </a:solidFill>
                <a:latin typeface="Arial"/>
              </a:rPr>
              <a:t>culture</a:t>
            </a:r>
            <a:r>
              <a:rPr b="0" lang="en-US" sz="3200" spc="-1" strike="noStrike">
                <a:solidFill>
                  <a:srgbClr val="ffffff"/>
                </a:solidFill>
                <a:latin typeface="Arial"/>
              </a:rPr>
              <a:t> with </a:t>
            </a:r>
            <a:r>
              <a:rPr b="1" lang="en-US" sz="3200" spc="-1" strike="noStrike">
                <a:solidFill>
                  <a:srgbClr val="ffffff"/>
                </a:solidFill>
                <a:latin typeface="Arial"/>
              </a:rPr>
              <a:t>technology</a:t>
            </a:r>
            <a:r>
              <a:rPr b="0" lang="en-US" sz="3200" spc="-1" strike="noStrike">
                <a:solidFill>
                  <a:srgbClr val="ffffff"/>
                </a:solidFill>
                <a:latin typeface="Arial"/>
              </a:rPr>
              <a:t>.”</a:t>
            </a:r>
            <a:endParaRPr b="0" lang="en-US" sz="3200" spc="-1" strike="noStrike">
              <a:solidFill>
                <a:srgbClr val="ffffff"/>
              </a:solidFill>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87" name="TextShape 2"/>
          <p:cNvSpPr txBox="1"/>
          <p:nvPr/>
        </p:nvSpPr>
        <p:spPr>
          <a:xfrm>
            <a:off x="1260000" y="2129040"/>
            <a:ext cx="8315640" cy="4384800"/>
          </a:xfrm>
          <a:prstGeom prst="rect">
            <a:avLst/>
          </a:prstGeom>
          <a:noFill/>
          <a:ln>
            <a:noFill/>
          </a:ln>
        </p:spPr>
        <p:txBody>
          <a:bodyPr lIns="0" rIns="0" tIns="0" bIns="0"/>
          <a:p>
            <a:r>
              <a:rPr b="0" lang="en-US" sz="3200" spc="-1" strike="noStrike">
                <a:solidFill>
                  <a:srgbClr val="ffffff"/>
                </a:solidFill>
                <a:latin typeface="Arial"/>
              </a:rPr>
              <a:t>Mark Dery, 1993: “</a:t>
            </a:r>
            <a:r>
              <a:rPr b="1" lang="en-US" sz="3200" spc="-1" strike="noStrike">
                <a:solidFill>
                  <a:srgbClr val="ffffff"/>
                </a:solidFill>
                <a:latin typeface="Arial"/>
              </a:rPr>
              <a:t>speculative</a:t>
            </a:r>
            <a:r>
              <a:rPr b="0" lang="en-US" sz="3200" spc="-1" strike="noStrike">
                <a:solidFill>
                  <a:srgbClr val="ffffff"/>
                </a:solidFill>
                <a:latin typeface="Arial"/>
              </a:rPr>
              <a:t> </a:t>
            </a:r>
            <a:r>
              <a:rPr b="1" lang="en-US" sz="3200" spc="-1" strike="noStrike">
                <a:solidFill>
                  <a:srgbClr val="ffffff"/>
                </a:solidFill>
                <a:latin typeface="Arial"/>
              </a:rPr>
              <a:t>fiction</a:t>
            </a:r>
            <a:r>
              <a:rPr b="0" lang="en-US" sz="3200" spc="-1" strike="noStrike">
                <a:solidFill>
                  <a:srgbClr val="ffffff"/>
                </a:solidFill>
                <a:latin typeface="Arial"/>
              </a:rPr>
              <a:t> that treats </a:t>
            </a:r>
            <a:r>
              <a:rPr b="1" lang="en-US" sz="3200" spc="-1" strike="noStrike">
                <a:solidFill>
                  <a:srgbClr val="ffffff"/>
                </a:solidFill>
                <a:latin typeface="Arial"/>
              </a:rPr>
              <a:t>African-American</a:t>
            </a:r>
            <a:r>
              <a:rPr b="0" lang="en-US" sz="3200" spc="-1" strike="noStrike">
                <a:solidFill>
                  <a:srgbClr val="ffffff"/>
                </a:solidFill>
                <a:latin typeface="Arial"/>
              </a:rPr>
              <a:t> themes and addresses African-American concerns in the context of 20th-century </a:t>
            </a:r>
            <a:r>
              <a:rPr b="1" lang="en-US" sz="3200" spc="-1" strike="noStrike">
                <a:solidFill>
                  <a:srgbClr val="ffffff"/>
                </a:solidFill>
                <a:latin typeface="Arial"/>
              </a:rPr>
              <a:t>technoculture</a:t>
            </a:r>
            <a:r>
              <a:rPr b="0" lang="en-US" sz="3200" spc="-1" strike="noStrike">
                <a:solidFill>
                  <a:srgbClr val="ffffff"/>
                </a:solidFill>
                <a:latin typeface="Arial"/>
              </a:rPr>
              <a:t> – and, more generally, African-American signification that appropriates images of </a:t>
            </a:r>
            <a:r>
              <a:rPr b="1" lang="en-US" sz="3200" spc="-1" strike="noStrike">
                <a:solidFill>
                  <a:srgbClr val="ffffff"/>
                </a:solidFill>
                <a:latin typeface="Arial"/>
              </a:rPr>
              <a:t>technology</a:t>
            </a:r>
            <a:r>
              <a:rPr b="0" lang="en-US" sz="3200" spc="-1" strike="noStrike">
                <a:solidFill>
                  <a:srgbClr val="ffffff"/>
                </a:solidFill>
                <a:latin typeface="Arial"/>
              </a:rPr>
              <a:t> and a </a:t>
            </a:r>
            <a:r>
              <a:rPr b="1" lang="en-US" sz="3200" spc="-1" strike="noStrike">
                <a:solidFill>
                  <a:srgbClr val="ffffff"/>
                </a:solidFill>
                <a:latin typeface="Arial"/>
              </a:rPr>
              <a:t>prosthetically</a:t>
            </a:r>
            <a:r>
              <a:rPr b="0" lang="en-US" sz="3200" spc="-1" strike="noStrike">
                <a:solidFill>
                  <a:srgbClr val="ffffff"/>
                </a:solidFill>
                <a:latin typeface="Arial"/>
              </a:rPr>
              <a:t> </a:t>
            </a:r>
            <a:r>
              <a:rPr b="1" lang="en-US" sz="3200" spc="-1" strike="noStrike">
                <a:solidFill>
                  <a:srgbClr val="ffffff"/>
                </a:solidFill>
                <a:latin typeface="Arial"/>
              </a:rPr>
              <a:t>enhanced</a:t>
            </a:r>
            <a:r>
              <a:rPr b="0" lang="en-US" sz="3200" spc="-1" strike="noStrike">
                <a:solidFill>
                  <a:srgbClr val="ffffff"/>
                </a:solidFill>
                <a:latin typeface="Arial"/>
              </a:rPr>
              <a:t> </a:t>
            </a:r>
            <a:r>
              <a:rPr b="1" lang="en-US" sz="3200" spc="-1" strike="noStrike">
                <a:solidFill>
                  <a:srgbClr val="ffffff"/>
                </a:solidFill>
                <a:latin typeface="Arial"/>
              </a:rPr>
              <a:t>future</a:t>
            </a:r>
            <a:r>
              <a:rPr b="0" lang="en-US" sz="3200" spc="-1" strike="noStrike">
                <a:solidFill>
                  <a:srgbClr val="ffffff"/>
                </a:solidFill>
                <a:latin typeface="Arial"/>
              </a:rPr>
              <a:t>”.</a:t>
            </a:r>
            <a:endParaRPr b="0" lang="en-US" sz="3200" spc="-1" strike="noStrike">
              <a:solidFill>
                <a:srgbClr val="ffffff"/>
              </a:solidFill>
              <a:latin typeface="Arial"/>
            </a:endParaRPr>
          </a:p>
        </p:txBody>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pic>
        <p:nvPicPr>
          <p:cNvPr id="89" name="" descr=""/>
          <p:cNvPicPr/>
          <p:nvPr/>
        </p:nvPicPr>
        <p:blipFill>
          <a:blip r:embed="rId1"/>
          <a:stretch/>
        </p:blipFill>
        <p:spPr>
          <a:xfrm>
            <a:off x="1826280" y="2129040"/>
            <a:ext cx="2925360" cy="4384800"/>
          </a:xfrm>
          <a:prstGeom prst="rect">
            <a:avLst/>
          </a:prstGeom>
          <a:ln>
            <a:noFill/>
          </a:ln>
        </p:spPr>
      </p:pic>
      <p:sp>
        <p:nvSpPr>
          <p:cNvPr id="90" name="TextShape 2"/>
          <p:cNvSpPr txBox="1"/>
          <p:nvPr/>
        </p:nvSpPr>
        <p:spPr>
          <a:xfrm>
            <a:off x="552132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Mike Dery (1959-), white dude, var i gang med at skrive om cyberpunk.</a:t>
            </a:r>
            <a:endParaRPr b="0" lang="en-US" sz="3200" spc="-1" strike="noStrike">
              <a:solidFill>
                <a:srgbClr val="ffffff"/>
              </a:solidFill>
              <a:latin typeface="Arial"/>
            </a:endParaRPr>
          </a:p>
        </p:txBody>
      </p:sp>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92" name="TextShape 2"/>
          <p:cNvSpPr txBox="1"/>
          <p:nvPr/>
        </p:nvSpPr>
        <p:spPr>
          <a:xfrm>
            <a:off x="1260000" y="2129040"/>
            <a:ext cx="4057920" cy="2999160"/>
          </a:xfrm>
          <a:prstGeom prst="rect">
            <a:avLst/>
          </a:prstGeom>
          <a:noFill/>
          <a:ln>
            <a:noFill/>
          </a:ln>
        </p:spPr>
        <p:txBody>
          <a:bodyPr lIns="0" rIns="0" tIns="0" bIns="0"/>
          <a:p>
            <a:r>
              <a:rPr b="0" lang="en-US" sz="3200" spc="-1" strike="noStrike">
                <a:solidFill>
                  <a:srgbClr val="ffffff"/>
                </a:solidFill>
                <a:latin typeface="Arial"/>
              </a:rPr>
              <a:t>Forfatteren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er sort</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bor i USA</a:t>
            </a:r>
            <a:endParaRPr b="0" lang="en-US" sz="3200" spc="-1" strike="noStrike">
              <a:solidFill>
                <a:srgbClr val="ffffff"/>
              </a:solidFill>
              <a:latin typeface="Arial"/>
            </a:endParaRPr>
          </a:p>
          <a:p>
            <a:endParaRPr b="0" lang="en-US" sz="3200" spc="-1" strike="noStrike">
              <a:solidFill>
                <a:srgbClr val="ffffff"/>
              </a:solidFill>
              <a:latin typeface="Arial"/>
            </a:endParaRPr>
          </a:p>
          <a:p>
            <a:endParaRPr b="0" lang="en-US" sz="3200" spc="-1" strike="noStrike">
              <a:solidFill>
                <a:srgbClr val="ffffff"/>
              </a:solidFill>
              <a:latin typeface="Arial"/>
            </a:endParaRPr>
          </a:p>
        </p:txBody>
      </p:sp>
      <p:sp>
        <p:nvSpPr>
          <p:cNvPr id="93" name="TextShape 3"/>
          <p:cNvSpPr txBox="1"/>
          <p:nvPr/>
        </p:nvSpPr>
        <p:spPr>
          <a:xfrm>
            <a:off x="5521320" y="2129040"/>
            <a:ext cx="4057920" cy="2091240"/>
          </a:xfrm>
          <a:prstGeom prst="rect">
            <a:avLst/>
          </a:prstGeom>
          <a:noFill/>
          <a:ln>
            <a:noFill/>
          </a:ln>
        </p:spPr>
        <p:txBody>
          <a:bodyPr lIns="0" rIns="0" tIns="0" bIns="0"/>
          <a:p>
            <a:r>
              <a:rPr b="0" lang="en-US" sz="3200" spc="-1" strike="noStrike">
                <a:solidFill>
                  <a:srgbClr val="ffffff"/>
                </a:solidFill>
                <a:latin typeface="Arial"/>
              </a:rPr>
              <a:t>Værket</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handler om sorte</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er science fiction</a:t>
            </a:r>
            <a:endParaRPr b="0" lang="en-US" sz="3200" spc="-1" strike="noStrike">
              <a:solidFill>
                <a:srgbClr val="ffffff"/>
              </a:solidFill>
              <a:latin typeface="Arial"/>
            </a:endParaRPr>
          </a:p>
        </p:txBody>
      </p:sp>
      <p:sp>
        <p:nvSpPr>
          <p:cNvPr id="94" name="TextShape 4"/>
          <p:cNvSpPr txBox="1"/>
          <p:nvPr/>
        </p:nvSpPr>
        <p:spPr>
          <a:xfrm>
            <a:off x="1260000" y="4937760"/>
            <a:ext cx="8315640" cy="1572840"/>
          </a:xfrm>
          <a:prstGeom prst="rect">
            <a:avLst/>
          </a:prstGeom>
          <a:noFill/>
          <a:ln>
            <a:noFill/>
          </a:ln>
        </p:spPr>
        <p:txBody>
          <a:bodyPr lIns="0" rIns="0" tIns="0" bIns="0"/>
          <a:p>
            <a:r>
              <a:rPr b="0" lang="en-US" sz="3200" spc="-1" strike="noStrike">
                <a:solidFill>
                  <a:srgbClr val="ffffff"/>
                </a:solidFill>
                <a:latin typeface="Arial"/>
              </a:rPr>
              <a:t>Alting her kan forhandles!</a:t>
            </a:r>
            <a:endParaRPr b="0" lang="en-US" sz="3200" spc="-1" strike="noStrike">
              <a:solidFill>
                <a:srgbClr val="ffffff"/>
              </a:solidFill>
              <a:latin typeface="Arial"/>
            </a:endParaRPr>
          </a:p>
        </p:txBody>
      </p:sp>
    </p:spTree>
  </p:cSld>
  <p:timing>
    <p:tnLst>
      <p:par>
        <p:cTn id="9" dur="indefinite" restart="never" nodeType="tmRoot">
          <p:childTnLst>
            <p:seq>
              <p:cTn id="10" dur="indefinite" nodeType="mainSeq">
                <p:childTnLst>
                  <p:par>
                    <p:cTn id="11" fill="hold">
                      <p:stCondLst>
                        <p:cond delay="indefinite"/>
                      </p:stCondLst>
                      <p:childTnLst>
                        <p:par>
                          <p:cTn id="12" fill="hold">
                            <p:stCondLst>
                              <p:cond delay="0"/>
                            </p:stCondLst>
                            <p:childTnLst>
                              <p:par>
                                <p:cTn id="13" nodeType="clickEffect" fill="hold" presetClass="entr" presetID="2" presetSubtype="2">
                                  <p:stCondLst>
                                    <p:cond delay="0"/>
                                  </p:stCondLst>
                                  <p:childTnLst>
                                    <p:set>
                                      <p:cBhvr>
                                        <p:cTn id="14" dur="1" fill="hold">
                                          <p:stCondLst>
                                            <p:cond delay="0"/>
                                          </p:stCondLst>
                                        </p:cTn>
                                        <p:tgtEl>
                                          <p:spTgt spid="94">
                                            <p:txEl>
                                              <p:pRg st="0" end="0"/>
                                            </p:txEl>
                                          </p:spTgt>
                                        </p:tgtEl>
                                        <p:attrNameLst>
                                          <p:attrName>style.visibility</p:attrName>
                                        </p:attrNameLst>
                                      </p:cBhvr>
                                      <p:to>
                                        <p:strVal val="visible"/>
                                      </p:to>
                                    </p:set>
                                    <p:anim calcmode="lin" valueType="num">
                                      <p:cBhvr additive="repl">
                                        <p:cTn id="15" dur="500" fill="hold"/>
                                        <p:tgtEl>
                                          <p:spTgt spid="94">
                                            <p:txEl>
                                              <p:pRg st="0" end="0"/>
                                            </p:txEl>
                                          </p:spTgt>
                                        </p:tgtEl>
                                        <p:attrNameLst>
                                          <p:attrName>ppt_x</p:attrName>
                                        </p:attrNameLst>
                                      </p:cBhvr>
                                      <p:tavLst>
                                        <p:tav tm="0">
                                          <p:val>
                                            <p:strVal val="1+#ppt_w/2"/>
                                          </p:val>
                                        </p:tav>
                                        <p:tav tm="100000">
                                          <p:val>
                                            <p:strVal val="#ppt_x"/>
                                          </p:val>
                                        </p:tav>
                                      </p:tavLst>
                                    </p:anim>
                                    <p:anim calcmode="lin" valueType="num">
                                      <p:cBhvr additive="repl">
                                        <p:cTn id="16" dur="500" fill="hold"/>
                                        <p:tgtEl>
                                          <p:spTgt spid="9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96"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"adskillelsesangst"</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evie shockley, (1965-), født i USA</a:t>
            </a:r>
            <a:endParaRPr b="0" lang="en-US" sz="3200" spc="-1" strike="noStrike">
              <a:solidFill>
                <a:srgbClr val="ffffff"/>
              </a:solidFill>
              <a:latin typeface="Arial"/>
            </a:endParaRPr>
          </a:p>
        </p:txBody>
      </p:sp>
      <p:pic>
        <p:nvPicPr>
          <p:cNvPr id="97" name="" descr=""/>
          <p:cNvPicPr/>
          <p:nvPr/>
        </p:nvPicPr>
        <p:blipFill>
          <a:blip r:embed="rId1"/>
          <a:stretch/>
        </p:blipFill>
        <p:spPr>
          <a:xfrm>
            <a:off x="5799240" y="2129040"/>
            <a:ext cx="3501720" cy="4384800"/>
          </a:xfrm>
          <a:prstGeom prst="rect">
            <a:avLst/>
          </a:prstGeom>
          <a:ln>
            <a:noFill/>
          </a:ln>
        </p:spPr>
      </p:pic>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99" name="TextShape 2"/>
          <p:cNvSpPr txBox="1"/>
          <p:nvPr/>
        </p:nvSpPr>
        <p:spPr>
          <a:xfrm>
            <a:off x="1260000" y="2129040"/>
            <a:ext cx="8315640" cy="4384800"/>
          </a:xfrm>
          <a:prstGeom prst="rect">
            <a:avLst/>
          </a:prstGeom>
          <a:noFill/>
          <a:ln>
            <a:noFill/>
          </a:ln>
        </p:spPr>
        <p:txBody>
          <a:bodyPr lIns="0" rIns="0" tIns="0" bIns="0" anchor="ctr"/>
          <a:p>
            <a:pPr algn="just"/>
            <a:r>
              <a:rPr b="0" lang="en-US" sz="3000" spc="-1" strike="noStrike">
                <a:solidFill>
                  <a:srgbClr val="ffffff"/>
                </a:solidFill>
                <a:latin typeface="Arial"/>
              </a:rPr>
              <a:t>“</a:t>
            </a:r>
            <a:r>
              <a:rPr b="0" lang="en-US" sz="3000" spc="-1" strike="noStrike">
                <a:solidFill>
                  <a:srgbClr val="ffffff"/>
                </a:solidFill>
                <a:latin typeface="Arial"/>
              </a:rPr>
              <a:t>dekb blev skabt omkring 2095, da den amerikanske lovgivningsmagt besluttede at den bedste måde at forhindre det hvide racistiske overherredømme i at udslette alle resten af os – fra langsomt at udsulte vores kroppe og bevidstheder, til foretage en direkte massakre – var at give os et helligt sted. afsætte nogle områder af landet hvor afroamerikanere, latinoer, asiater, jøder, indianere og resten kunne passe sig selv, i enhver betydning af ordet, ikke?”</a:t>
            </a:r>
            <a:endParaRPr b="0" lang="en-US" sz="3000" spc="-1" strike="noStrike">
              <a:solidFill>
                <a:srgbClr val="ffffff"/>
              </a:solidFill>
              <a:latin typeface="Arial"/>
            </a:endParaRPr>
          </a:p>
        </p:txBody>
      </p:sp>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01"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Mor og datter”</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Tananarive Due (tə-NAN-ə-reev DEW, 1966-), født i USA</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Science fiction, men ikke åbenlyst fra starten hvordan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Sorte personer?</a:t>
            </a:r>
            <a:endParaRPr b="0" lang="en-US" sz="3200" spc="-1" strike="noStrike">
              <a:solidFill>
                <a:srgbClr val="ffffff"/>
              </a:solidFill>
              <a:latin typeface="Arial"/>
            </a:endParaRPr>
          </a:p>
        </p:txBody>
      </p:sp>
      <p:pic>
        <p:nvPicPr>
          <p:cNvPr id="102" name="" descr=""/>
          <p:cNvPicPr/>
          <p:nvPr/>
        </p:nvPicPr>
        <p:blipFill>
          <a:blip r:embed="rId1"/>
          <a:stretch/>
        </p:blipFill>
        <p:spPr>
          <a:xfrm>
            <a:off x="5798880" y="2284920"/>
            <a:ext cx="3501720" cy="4072680"/>
          </a:xfrm>
          <a:prstGeom prst="rect">
            <a:avLst/>
          </a:prstGeom>
          <a:ln>
            <a:noFill/>
          </a:ln>
        </p:spPr>
      </p:pic>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04" name="TextShape 2"/>
          <p:cNvSpPr txBox="1"/>
          <p:nvPr/>
        </p:nvSpPr>
        <p:spPr>
          <a:xfrm>
            <a:off x="1260000" y="2129040"/>
            <a:ext cx="4057920" cy="485712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000" spc="-1" strike="noStrike">
                <a:solidFill>
                  <a:srgbClr val="ffffff"/>
                </a:solidFill>
                <a:latin typeface="Arial"/>
              </a:rPr>
              <a:t>Nnedi Okorafor (NEH-dee Oh-CORE-RA-for, 1974-), født i USA, nigeriansk herkomst</a:t>
            </a:r>
            <a:endParaRPr b="0" lang="en-US" sz="30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000" spc="-1" strike="noStrike">
                <a:solidFill>
                  <a:srgbClr val="ffffff"/>
                </a:solidFill>
                <a:latin typeface="Arial"/>
              </a:rPr>
              <a:t>"I’ve written Afri-canfuturism and Africanjujuism. / No, I don’t call it Afro-futurism. Not anymore."</a:t>
            </a:r>
            <a:endParaRPr b="0" lang="en-US" sz="3000" spc="-1" strike="noStrike">
              <a:solidFill>
                <a:srgbClr val="ffffff"/>
              </a:solidFill>
              <a:latin typeface="Arial"/>
            </a:endParaRPr>
          </a:p>
        </p:txBody>
      </p:sp>
      <p:pic>
        <p:nvPicPr>
          <p:cNvPr id="105" name="" descr=""/>
          <p:cNvPicPr/>
          <p:nvPr/>
        </p:nvPicPr>
        <p:blipFill>
          <a:blip r:embed="rId1"/>
          <a:stretch/>
        </p:blipFill>
        <p:spPr>
          <a:xfrm>
            <a:off x="5876280" y="2129040"/>
            <a:ext cx="3347640" cy="4384800"/>
          </a:xfrm>
          <a:prstGeom prst="rect">
            <a:avLst/>
          </a:prstGeom>
          <a:ln>
            <a:noFill/>
          </a:ln>
        </p:spPr>
      </p:pic>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07" name="TextShape 2"/>
          <p:cNvSpPr txBox="1"/>
          <p:nvPr/>
        </p:nvSpPr>
        <p:spPr>
          <a:xfrm>
            <a:off x="1260000" y="2129040"/>
            <a:ext cx="4057920" cy="4384800"/>
          </a:xfrm>
          <a:prstGeom prst="rect">
            <a:avLst/>
          </a:prstGeom>
          <a:noFill/>
          <a:ln>
            <a:noFill/>
          </a:ln>
        </p:spPr>
        <p:txBody>
          <a:bodyPr lIns="0" rIns="0" tIns="0" bIns="0"/>
          <a:p>
            <a:r>
              <a:rPr b="0" lang="en-US" sz="3200" spc="-1" strike="noStrike">
                <a:solidFill>
                  <a:srgbClr val="ffffff"/>
                </a:solidFill>
                <a:latin typeface="Arial"/>
              </a:rPr>
              <a:t>(Den her Okorafor)</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Binti”, 2015</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Vandt Hugo og Nebula</a:t>
            </a:r>
            <a:endParaRPr b="0" lang="en-US" sz="3200" spc="-1" strike="noStrike">
              <a:solidFill>
                <a:srgbClr val="ffffff"/>
              </a:solidFill>
              <a:latin typeface="Arial"/>
            </a:endParaRPr>
          </a:p>
        </p:txBody>
      </p:sp>
      <p:pic>
        <p:nvPicPr>
          <p:cNvPr id="108" name="" descr=""/>
          <p:cNvPicPr/>
          <p:nvPr/>
        </p:nvPicPr>
        <p:blipFill>
          <a:blip r:embed="rId1"/>
          <a:stretch/>
        </p:blipFill>
        <p:spPr>
          <a:xfrm>
            <a:off x="6179400" y="2129040"/>
            <a:ext cx="2741400" cy="4384800"/>
          </a:xfrm>
          <a:prstGeom prst="rect">
            <a:avLst/>
          </a:prstGeom>
          <a:ln>
            <a:noFill/>
          </a:ln>
        </p:spPr>
      </p:pic>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10" name="TextShape 2"/>
          <p:cNvSpPr txBox="1"/>
          <p:nvPr/>
        </p:nvSpPr>
        <p:spPr>
          <a:xfrm>
            <a:off x="1260000" y="2129040"/>
            <a:ext cx="8315640" cy="4384800"/>
          </a:xfrm>
          <a:prstGeom prst="rect">
            <a:avLst/>
          </a:prstGeom>
          <a:noFill/>
          <a:ln>
            <a:noFill/>
          </a:ln>
        </p:spPr>
        <p:txBody>
          <a:bodyPr lIns="0" rIns="0" tIns="0" bIns="0"/>
          <a:p>
            <a:pPr algn="just">
              <a:spcAft>
                <a:spcPts val="1417"/>
              </a:spcAft>
            </a:pPr>
            <a:r>
              <a:rPr b="0" lang="en-US" sz="3200" spc="-1" strike="noStrike">
                <a:solidFill>
                  <a:srgbClr val="ffffff"/>
                </a:solidFill>
                <a:latin typeface="Arial"/>
              </a:rPr>
              <a:t>“</a:t>
            </a:r>
            <a:r>
              <a:rPr b="0" lang="en-US" sz="3200" spc="-1" strike="noStrike">
                <a:solidFill>
                  <a:srgbClr val="ffffff"/>
                </a:solidFill>
                <a:latin typeface="Arial"/>
              </a:rPr>
              <a:t>A young woman named Binti is the first member of the Himba ethnic group on Earth (closely modeled on the Himba people) to be accepted into the prestigious intergalactic university, Oomza Uni.”</a:t>
            </a:r>
            <a:endParaRPr b="0" lang="en-US" sz="3200" spc="-1" strike="noStrike">
              <a:solidFill>
                <a:srgbClr val="ffffff"/>
              </a:solidFill>
              <a:latin typeface="Arial"/>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12" name="TextShape 2"/>
          <p:cNvSpPr txBox="1"/>
          <p:nvPr/>
        </p:nvSpPr>
        <p:spPr>
          <a:xfrm>
            <a:off x="1260000" y="2129040"/>
            <a:ext cx="4057920" cy="4384800"/>
          </a:xfrm>
          <a:prstGeom prst="rect">
            <a:avLst/>
          </a:prstGeom>
          <a:noFill/>
          <a:ln>
            <a:noFill/>
          </a:ln>
        </p:spPr>
        <p:txBody>
          <a:bodyPr lIns="0" rIns="0" tIns="0" bIns="0"/>
          <a:p>
            <a:r>
              <a:rPr b="0" lang="en-US" sz="3200" spc="-1" strike="noStrike">
                <a:solidFill>
                  <a:srgbClr val="ffffff"/>
                </a:solidFill>
                <a:latin typeface="Arial"/>
              </a:rPr>
              <a:t>(Og den her Okorafor)</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Black Panther: Long Live the King #1”, 2017</a:t>
            </a:r>
            <a:endParaRPr b="0" lang="en-US" sz="3200" spc="-1" strike="noStrike">
              <a:solidFill>
                <a:srgbClr val="ffffff"/>
              </a:solidFill>
              <a:latin typeface="Arial"/>
            </a:endParaRPr>
          </a:p>
        </p:txBody>
      </p:sp>
      <p:pic>
        <p:nvPicPr>
          <p:cNvPr id="113" name="" descr=""/>
          <p:cNvPicPr/>
          <p:nvPr/>
        </p:nvPicPr>
        <p:blipFill>
          <a:blip r:embed="rId1"/>
          <a:stretch/>
        </p:blipFill>
        <p:spPr>
          <a:xfrm>
            <a:off x="6123960" y="2129040"/>
            <a:ext cx="2852280" cy="4384800"/>
          </a:xfrm>
          <a:prstGeom prst="rect">
            <a:avLst/>
          </a:prstGeom>
          <a:ln>
            <a:noFill/>
          </a:ln>
        </p:spPr>
      </p:pic>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15"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Ganger (Kuglelyn)”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Nalo Hopkinson (nahlo, 1960-), født på Jamaica, bor i Canada</a:t>
            </a:r>
            <a:endParaRPr b="0" lang="en-US" sz="3200" spc="-1" strike="noStrike">
              <a:solidFill>
                <a:srgbClr val="ffffff"/>
              </a:solidFill>
              <a:latin typeface="Arial"/>
            </a:endParaRPr>
          </a:p>
        </p:txBody>
      </p:sp>
      <p:pic>
        <p:nvPicPr>
          <p:cNvPr id="116" name="" descr=""/>
          <p:cNvPicPr/>
          <p:nvPr/>
        </p:nvPicPr>
        <p:blipFill>
          <a:blip r:embed="rId1"/>
          <a:stretch/>
        </p:blipFill>
        <p:spPr>
          <a:xfrm>
            <a:off x="6088680" y="2129040"/>
            <a:ext cx="2922480" cy="4384800"/>
          </a:xfrm>
          <a:prstGeom prst="rect">
            <a:avLst/>
          </a:prstGeom>
          <a:ln>
            <a:noFill/>
          </a:ln>
        </p:spPr>
      </p:pic>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18" name="TextShape 2"/>
          <p:cNvSpPr txBox="1"/>
          <p:nvPr/>
        </p:nvSpPr>
        <p:spPr>
          <a:xfrm>
            <a:off x="1260000" y="2129040"/>
            <a:ext cx="8315640" cy="4384800"/>
          </a:xfrm>
          <a:prstGeom prst="rect">
            <a:avLst/>
          </a:prstGeom>
          <a:noFill/>
          <a:ln>
            <a:noFill/>
          </a:ln>
        </p:spPr>
        <p:txBody>
          <a:bodyPr lIns="0" rIns="0" tIns="0" bIns="0"/>
          <a:p>
            <a:pPr algn="just">
              <a:spcAft>
                <a:spcPts val="1417"/>
              </a:spcAft>
            </a:pPr>
            <a:r>
              <a:rPr b="0" lang="en-US" sz="3200" spc="-1" strike="noStrike">
                <a:solidFill>
                  <a:srgbClr val="ffffff"/>
                </a:solidFill>
                <a:latin typeface="Arial"/>
              </a:rPr>
              <a:t>De havde knaldet i Senstim Andelsfirmaets ”våddragter” i omkring en uge. Legetøjet havde været sjovt nok det første korte stykke tid – de havde haft mere sex denne uge end i hele sidste måned – men selv med den forøgede sensitivitet, var hun begyndt at savne fornemmelsen af hans hud direkte mod hendes.</a:t>
            </a:r>
            <a:endParaRPr b="0" lang="en-US" sz="3200" spc="-1" strike="noStrike">
              <a:solidFill>
                <a:srgbClr val="ffffff"/>
              </a:solidFill>
              <a:latin typeface="Arial"/>
            </a:endParaRPr>
          </a:p>
        </p:txBody>
      </p:sp>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20" name="TextShape 2"/>
          <p:cNvSpPr txBox="1"/>
          <p:nvPr/>
        </p:nvSpPr>
        <p:spPr>
          <a:xfrm>
            <a:off x="1260000" y="2129040"/>
            <a:ext cx="8315640" cy="4384800"/>
          </a:xfrm>
          <a:prstGeom prst="rect">
            <a:avLst/>
          </a:prstGeom>
          <a:noFill/>
          <a:ln>
            <a:noFill/>
          </a:ln>
        </p:spPr>
        <p:txBody>
          <a:bodyPr lIns="0" rIns="0" tIns="0" bIns="0" anchor="ctr"/>
          <a:p>
            <a:pPr algn="ctr"/>
            <a:r>
              <a:rPr b="0" lang="en-US" sz="3200" spc="-1" strike="noStrike">
                <a:solidFill>
                  <a:srgbClr val="ffffff"/>
                </a:solidFill>
                <a:latin typeface="Arial"/>
              </a:rPr>
              <a:t>It’s complicated.</a:t>
            </a:r>
            <a:endParaRPr b="0" lang="en-US" sz="3200" spc="-1" strike="noStrike">
              <a:solidFill>
                <a:srgbClr val="ffffff"/>
              </a:solidFill>
              <a:latin typeface="Arial"/>
            </a:endParaRPr>
          </a:p>
        </p:txBody>
      </p:sp>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22"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SF fra den afrikanske diaspora</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Astroblackness</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Afrotopia</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Afrofuturisme, selvfølgelig</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(Black SF)</a:t>
            </a:r>
            <a:endParaRPr b="0" lang="en-US" sz="3200" spc="-1" strike="noStrike">
              <a:solidFill>
                <a:srgbClr val="ffffff"/>
              </a:solidFill>
              <a:latin typeface="Arial"/>
            </a:endParaRPr>
          </a:p>
        </p:txBody>
      </p:sp>
      <p:pic>
        <p:nvPicPr>
          <p:cNvPr id="123" name="" descr=""/>
          <p:cNvPicPr/>
          <p:nvPr/>
        </p:nvPicPr>
        <p:blipFill>
          <a:blip r:embed="rId1"/>
          <a:stretch/>
        </p:blipFill>
        <p:spPr>
          <a:xfrm>
            <a:off x="6088680" y="2129040"/>
            <a:ext cx="2923200" cy="4384800"/>
          </a:xfrm>
          <a:prstGeom prst="rect">
            <a:avLst/>
          </a:prstGeom>
          <a:ln>
            <a:noFill/>
          </a:ln>
        </p:spPr>
      </p:pic>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25" name="TextShape 2"/>
          <p:cNvSpPr txBox="1"/>
          <p:nvPr/>
        </p:nvSpPr>
        <p:spPr>
          <a:xfrm>
            <a:off x="1260000" y="2129040"/>
            <a:ext cx="831564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Representation matters</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Diversity</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Intersectionality</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Slavery = alien abduction</a:t>
            </a:r>
            <a:endParaRPr b="0" lang="en-US" sz="3200" spc="-1" strike="noStrike">
              <a:solidFill>
                <a:srgbClr val="ffffff"/>
              </a:solidFill>
              <a:latin typeface="Arial"/>
            </a:endParaRPr>
          </a:p>
        </p:txBody>
      </p:sp>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27" name="TextShape 2"/>
          <p:cNvSpPr txBox="1"/>
          <p:nvPr/>
        </p:nvSpPr>
        <p:spPr>
          <a:xfrm>
            <a:off x="1260000" y="2129040"/>
            <a:ext cx="831564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Feminisme</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Religionsfrihed</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Tykaktivisme</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Respekt for sygdom og handicap</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Ageism</a:t>
            </a:r>
            <a:endParaRPr b="0" lang="en-US" sz="3200" spc="-1" strike="noStrike">
              <a:solidFill>
                <a:srgbClr val="ffffff"/>
              </a:solidFill>
              <a:latin typeface="Arial"/>
            </a:endParaRPr>
          </a:p>
        </p:txBody>
      </p:sp>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pic>
        <p:nvPicPr>
          <p:cNvPr id="129" name="" descr=""/>
          <p:cNvPicPr/>
          <p:nvPr/>
        </p:nvPicPr>
        <p:blipFill>
          <a:blip r:embed="rId1"/>
          <a:stretch/>
        </p:blipFill>
        <p:spPr>
          <a:xfrm>
            <a:off x="1943640" y="2129040"/>
            <a:ext cx="6947640" cy="4384800"/>
          </a:xfrm>
          <a:prstGeom prst="rect">
            <a:avLst/>
          </a:prstGeom>
          <a:ln>
            <a:noFill/>
          </a:ln>
        </p:spPr>
      </p:pic>
    </p:spTree>
  </p:cSld>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31" name="TextShape 2"/>
          <p:cNvSpPr txBox="1"/>
          <p:nvPr/>
        </p:nvSpPr>
        <p:spPr>
          <a:xfrm>
            <a:off x="1260000" y="2129040"/>
            <a:ext cx="8315640" cy="4384800"/>
          </a:xfrm>
          <a:prstGeom prst="rect">
            <a:avLst/>
          </a:prstGeom>
          <a:noFill/>
          <a:ln>
            <a:noFill/>
          </a:ln>
        </p:spPr>
        <p:txBody>
          <a:bodyPr lIns="0" rIns="0" tIns="0" bIns="0" anchor="ctr"/>
          <a:p>
            <a:pPr algn="ctr"/>
            <a:r>
              <a:rPr b="0" lang="en-US" sz="3200" spc="-1" strike="noStrike">
                <a:solidFill>
                  <a:srgbClr val="ffffff"/>
                </a:solidFill>
                <a:latin typeface="Arial"/>
              </a:rPr>
              <a:t>Anyway...</a:t>
            </a:r>
            <a:endParaRPr b="0" lang="en-US" sz="3200" spc="-1" strike="noStrike">
              <a:solidFill>
                <a:srgbClr val="ffffff"/>
              </a:solidFill>
              <a:latin typeface="Arial"/>
            </a:endParaRPr>
          </a:p>
        </p:txBody>
      </p:sp>
    </p:spTree>
  </p:cSld>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pic>
        <p:nvPicPr>
          <p:cNvPr id="133" name="" descr=""/>
          <p:cNvPicPr/>
          <p:nvPr/>
        </p:nvPicPr>
        <p:blipFill>
          <a:blip r:embed="rId1"/>
          <a:stretch/>
        </p:blipFill>
        <p:spPr>
          <a:xfrm>
            <a:off x="1734120" y="2129040"/>
            <a:ext cx="3109680" cy="4384800"/>
          </a:xfrm>
          <a:prstGeom prst="rect">
            <a:avLst/>
          </a:prstGeom>
          <a:ln>
            <a:noFill/>
          </a:ln>
        </p:spPr>
      </p:pic>
      <p:pic>
        <p:nvPicPr>
          <p:cNvPr id="134" name="" descr=""/>
          <p:cNvPicPr/>
          <p:nvPr/>
        </p:nvPicPr>
        <p:blipFill>
          <a:blip r:embed="rId2"/>
          <a:stretch/>
        </p:blipFill>
        <p:spPr>
          <a:xfrm>
            <a:off x="5303520" y="2180880"/>
            <a:ext cx="3672360" cy="4311360"/>
          </a:xfrm>
          <a:prstGeom prst="rect">
            <a:avLst/>
          </a:prstGeom>
          <a:ln>
            <a:noFill/>
          </a:ln>
        </p:spPr>
      </p:pic>
    </p:spTree>
  </p:cSld>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36"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Kometen”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W.E.B. Du Bois (doo-BOYSS) (1868-1963), født i USA</a:t>
            </a:r>
            <a:endParaRPr b="0" lang="en-US" sz="3200" spc="-1" strike="noStrike">
              <a:solidFill>
                <a:srgbClr val="ffffff"/>
              </a:solidFill>
              <a:latin typeface="Arial"/>
            </a:endParaRPr>
          </a:p>
        </p:txBody>
      </p:sp>
      <p:pic>
        <p:nvPicPr>
          <p:cNvPr id="137" name="" descr=""/>
          <p:cNvPicPr/>
          <p:nvPr/>
        </p:nvPicPr>
        <p:blipFill>
          <a:blip r:embed="rId1"/>
          <a:stretch/>
        </p:blipFill>
        <p:spPr>
          <a:xfrm>
            <a:off x="5867280" y="2129040"/>
            <a:ext cx="3365640" cy="4384800"/>
          </a:xfrm>
          <a:prstGeom prst="rect">
            <a:avLst/>
          </a:prstGeom>
          <a:ln>
            <a:noFill/>
          </a:ln>
        </p:spPr>
      </p:pic>
    </p:spTree>
  </p:cSld>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39" name="TextShape 2"/>
          <p:cNvSpPr txBox="1"/>
          <p:nvPr/>
        </p:nvSpPr>
        <p:spPr>
          <a:xfrm>
            <a:off x="1260000" y="2129040"/>
            <a:ext cx="8315640" cy="4384800"/>
          </a:xfrm>
          <a:prstGeom prst="rect">
            <a:avLst/>
          </a:prstGeom>
          <a:noFill/>
          <a:ln>
            <a:noFill/>
          </a:ln>
        </p:spPr>
        <p:txBody>
          <a:bodyPr lIns="0" rIns="0" tIns="0" bIns="0"/>
          <a:p>
            <a:pPr algn="just">
              <a:spcAft>
                <a:spcPts val="1417"/>
              </a:spcAft>
            </a:pPr>
            <a:r>
              <a:rPr b="0" lang="en-US" sz="3200" spc="-1" strike="noStrike">
                <a:solidFill>
                  <a:srgbClr val="ffffff"/>
                </a:solidFill>
                <a:latin typeface="Arial"/>
              </a:rPr>
              <a:t>Han stod et øjeblik på bankens trappe og iagttog floden af mennesker der strømmede ned ad Broadway. Få bemærkede ham. Der var sjældent nogen der bemærkede ham, undtagen på måder der sved. Han var udenfor verden – ”Ingenting!” som han bittert sagde. Stumper af de gåendes ord nåede ham.</a:t>
            </a:r>
            <a:endParaRPr b="0" lang="en-US" sz="3200" spc="-1" strike="noStrike">
              <a:solidFill>
                <a:srgbClr val="ffffff"/>
              </a:solidFill>
              <a:latin typeface="Arial"/>
            </a:endParaRPr>
          </a:p>
          <a:p>
            <a:pPr algn="just">
              <a:spcAft>
                <a:spcPts val="1417"/>
              </a:spcAft>
            </a:pPr>
            <a:r>
              <a:rPr b="0" lang="en-US" sz="3200" spc="-1" strike="noStrike">
                <a:solidFill>
                  <a:srgbClr val="ffffff"/>
                </a:solidFill>
                <a:latin typeface="Arial"/>
              </a:rPr>
              <a:t>”</a:t>
            </a:r>
            <a:r>
              <a:rPr b="0" lang="en-US" sz="3200" spc="-1" strike="noStrike">
                <a:solidFill>
                  <a:srgbClr val="ffffff"/>
                </a:solidFill>
                <a:latin typeface="Arial"/>
              </a:rPr>
              <a:t>Kometen?” ”Kometen – ”</a:t>
            </a:r>
            <a:endParaRPr b="0" lang="en-US" sz="3200" spc="-1" strike="noStrike">
              <a:solidFill>
                <a:srgbClr val="ffffff"/>
              </a:solidFill>
              <a:latin typeface="Arial"/>
            </a:endParaRPr>
          </a:p>
        </p:txBody>
      </p:sp>
    </p:spTree>
  </p:cSld>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41"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Blodbarn”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Octavia Butler (1947-2006), født i USA</a:t>
            </a:r>
            <a:endParaRPr b="0" lang="en-US" sz="3200" spc="-1" strike="noStrike">
              <a:solidFill>
                <a:srgbClr val="ffffff"/>
              </a:solidFill>
              <a:latin typeface="Arial"/>
            </a:endParaRPr>
          </a:p>
        </p:txBody>
      </p:sp>
      <p:pic>
        <p:nvPicPr>
          <p:cNvPr id="142" name="" descr=""/>
          <p:cNvPicPr/>
          <p:nvPr/>
        </p:nvPicPr>
        <p:blipFill>
          <a:blip r:embed="rId1"/>
          <a:stretch/>
        </p:blipFill>
        <p:spPr>
          <a:xfrm>
            <a:off x="5871240" y="2129040"/>
            <a:ext cx="3357720" cy="4384800"/>
          </a:xfrm>
          <a:prstGeom prst="rect">
            <a:avLst/>
          </a:prstGeom>
          <a:ln>
            <a:noFill/>
          </a:ln>
        </p:spPr>
      </p:pic>
    </p:spTree>
  </p:cSld>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44" name="TextShape 2"/>
          <p:cNvSpPr txBox="1"/>
          <p:nvPr/>
        </p:nvSpPr>
        <p:spPr>
          <a:xfrm>
            <a:off x="1260000" y="2129040"/>
            <a:ext cx="8315640" cy="4596120"/>
          </a:xfrm>
          <a:prstGeom prst="rect">
            <a:avLst/>
          </a:prstGeom>
          <a:noFill/>
          <a:ln>
            <a:noFill/>
          </a:ln>
        </p:spPr>
        <p:txBody>
          <a:bodyPr lIns="0" rIns="0" tIns="0" bIns="0"/>
          <a:p>
            <a:pPr algn="just">
              <a:spcAft>
                <a:spcPts val="1417"/>
              </a:spcAft>
            </a:pPr>
            <a:r>
              <a:rPr b="0" lang="en-US" sz="2500" spc="-1" strike="noStrike">
                <a:solidFill>
                  <a:srgbClr val="ffffff"/>
                </a:solidFill>
                <a:latin typeface="Arial"/>
              </a:rPr>
              <a:t>T’Gatoi blev jagtet udenfor. Hendes folk ville have flere af os til rådighed. Det var kun hende og hendes politiske fraktion der stod mellem os og de horder, der ikke forstod hvorfor der var et reservat – hvorfor man ikke kunne bejle til, betale eller tvinge enhver terraner på en eller anden måde, til at stå til rådighed. Eller også forstod de det, men i deres desperation var de ligeglade. Hun delte os ud til de desperate og solgte os til rige og magtfulde til gengæld for deres støtte. Vi var således nødvendighedsartikler, statussymboler og et uafhængigt folk. Hun overvågede sammenslutningen af familier, og gjorde en ende på resterne af det tidligere system, hvor terranske familier blev splittet for at imødekomme utålmodige tlic.</a:t>
            </a:r>
            <a:endParaRPr b="0" lang="en-US" sz="2500" spc="-1" strike="noStrike">
              <a:solidFill>
                <a:srgbClr val="ffffff"/>
              </a:solidFill>
              <a:latin typeface="Arial"/>
            </a:endParaRPr>
          </a:p>
        </p:txBody>
      </p:sp>
    </p:spTree>
  </p:cSld>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46"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Corona”</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Samuel R. Delany (1942-), født i USA</a:t>
            </a:r>
            <a:endParaRPr b="0" lang="en-US" sz="3200" spc="-1" strike="noStrike">
              <a:solidFill>
                <a:srgbClr val="ffffff"/>
              </a:solidFill>
              <a:latin typeface="Arial"/>
            </a:endParaRPr>
          </a:p>
        </p:txBody>
      </p:sp>
      <p:pic>
        <p:nvPicPr>
          <p:cNvPr id="147" name="" descr=""/>
          <p:cNvPicPr/>
          <p:nvPr/>
        </p:nvPicPr>
        <p:blipFill>
          <a:blip r:embed="rId1"/>
          <a:stretch/>
        </p:blipFill>
        <p:spPr>
          <a:xfrm>
            <a:off x="6317280" y="2129040"/>
            <a:ext cx="2466000" cy="4384800"/>
          </a:xfrm>
          <a:prstGeom prst="rect">
            <a:avLst/>
          </a:prstGeom>
          <a:ln>
            <a:noFill/>
          </a:ln>
        </p:spPr>
      </p:pic>
    </p:spTree>
  </p:cSld>
  <p:timing>
    <p:tnLst>
      <p:par>
        <p:cTn id="57" dur="indefinite" restart="never" nodeType="tmRoot">
          <p:childTnLst>
            <p:seq>
              <p:cTn id="58"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49" name="TextShape 2"/>
          <p:cNvSpPr txBox="1"/>
          <p:nvPr/>
        </p:nvSpPr>
        <p:spPr>
          <a:xfrm>
            <a:off x="1260000" y="2129040"/>
            <a:ext cx="8315640" cy="4384800"/>
          </a:xfrm>
          <a:prstGeom prst="rect">
            <a:avLst/>
          </a:prstGeom>
          <a:noFill/>
          <a:ln>
            <a:noFill/>
          </a:ln>
        </p:spPr>
        <p:txBody>
          <a:bodyPr lIns="0" rIns="0" tIns="0" bIns="0"/>
          <a:p>
            <a:pPr algn="just">
              <a:spcAft>
                <a:spcPts val="1417"/>
              </a:spcAft>
            </a:pPr>
            <a:r>
              <a:rPr b="0" lang="en-US" sz="2500" spc="-1" strike="noStrike">
                <a:solidFill>
                  <a:srgbClr val="ffffff"/>
                </a:solidFill>
                <a:latin typeface="Arial"/>
              </a:rPr>
              <a:t>Buddy græmmede sig og ansøgte om at emigrere til en af Uranus’ måner. Men efter tyve år var koloniernes økonomi stabiliseret. De var meget strengere med ansøgere end på hans fars tid: Kolonierne var blevet næsten respektable. De var begyndt at afvise folk der havde været i fængsel og den slags. Så han tog til New York i stedet og fik til sidst et job som servicemedarbejder i Kennedy Rumhavn.</a:t>
            </a:r>
            <a:endParaRPr b="0" lang="en-US" sz="2500" spc="-1" strike="noStrike">
              <a:solidFill>
                <a:srgbClr val="ffffff"/>
              </a:solidFill>
              <a:latin typeface="Arial"/>
            </a:endParaRPr>
          </a:p>
          <a:p>
            <a:pPr algn="just">
              <a:spcAft>
                <a:spcPts val="1417"/>
              </a:spcAft>
            </a:pPr>
            <a:r>
              <a:rPr b="0" lang="en-US" sz="2500" spc="-1" strike="noStrike">
                <a:solidFill>
                  <a:srgbClr val="ffffff"/>
                </a:solidFill>
                <a:latin typeface="Arial"/>
              </a:rPr>
              <a:t>Samtidig var der en niårig pige på et hospital i New York, der kunne læse tanker og ønskede at dø. Hun hed Lee. Der var også en sanger der hed Bryan Faust.</a:t>
            </a:r>
            <a:endParaRPr b="0" lang="en-US" sz="2500" spc="-1" strike="noStrike">
              <a:solidFill>
                <a:srgbClr val="ffffff"/>
              </a:solidFill>
              <a:latin typeface="Arial"/>
            </a:endParaRPr>
          </a:p>
        </p:txBody>
      </p:sp>
    </p:spTree>
  </p:cSld>
  <p:timing>
    <p:tnLst>
      <p:par>
        <p:cTn id="59" dur="indefinite" restart="never" nodeType="tmRoot">
          <p:childTnLst>
            <p:seq>
              <p:cTn id="60"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51"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Maggier”</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Nisi Shawl (1955-), født i USA</a:t>
            </a:r>
            <a:endParaRPr b="0" lang="en-US" sz="3200" spc="-1" strike="noStrike">
              <a:solidFill>
                <a:srgbClr val="ffffff"/>
              </a:solidFill>
              <a:latin typeface="Arial"/>
            </a:endParaRPr>
          </a:p>
        </p:txBody>
      </p:sp>
      <p:pic>
        <p:nvPicPr>
          <p:cNvPr id="152" name="" descr=""/>
          <p:cNvPicPr/>
          <p:nvPr/>
        </p:nvPicPr>
        <p:blipFill>
          <a:blip r:embed="rId1"/>
          <a:stretch/>
        </p:blipFill>
        <p:spPr>
          <a:xfrm>
            <a:off x="6049800" y="2129040"/>
            <a:ext cx="3000600" cy="4384800"/>
          </a:xfrm>
          <a:prstGeom prst="rect">
            <a:avLst/>
          </a:prstGeom>
          <a:ln>
            <a:noFill/>
          </a:ln>
        </p:spPr>
      </p:pic>
    </p:spTree>
  </p:cSld>
  <p:timing>
    <p:tnLst>
      <p:par>
        <p:cTn id="61" dur="indefinite" restart="never" nodeType="tmRoot">
          <p:childTnLst>
            <p:seq>
              <p:cTn id="62"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54" name="TextShape 2"/>
          <p:cNvSpPr txBox="1"/>
          <p:nvPr/>
        </p:nvSpPr>
        <p:spPr>
          <a:xfrm>
            <a:off x="1260000" y="2129040"/>
            <a:ext cx="8315640" cy="4776120"/>
          </a:xfrm>
          <a:prstGeom prst="rect">
            <a:avLst/>
          </a:prstGeom>
          <a:noFill/>
          <a:ln>
            <a:noFill/>
          </a:ln>
        </p:spPr>
        <p:txBody>
          <a:bodyPr lIns="0" rIns="0" tIns="0" bIns="0"/>
          <a:p>
            <a:pPr algn="just">
              <a:spcAft>
                <a:spcPts val="1417"/>
              </a:spcAft>
            </a:pPr>
            <a:r>
              <a:rPr b="0" lang="en-US" sz="2500" spc="-1" strike="noStrike">
                <a:solidFill>
                  <a:srgbClr val="ffffff"/>
                </a:solidFill>
                <a:latin typeface="Arial"/>
              </a:rPr>
              <a:t>Tatas hud var gylden. Af og til lod hun mig hjælpe med at fodre og børste den.</a:t>
            </a:r>
            <a:endParaRPr b="0" lang="en-US" sz="2500" spc="-1" strike="noStrike">
              <a:solidFill>
                <a:srgbClr val="ffffff"/>
              </a:solidFill>
              <a:latin typeface="Arial"/>
            </a:endParaRPr>
          </a:p>
          <a:p>
            <a:pPr algn="just">
              <a:spcAft>
                <a:spcPts val="1417"/>
              </a:spcAft>
            </a:pPr>
            <a:r>
              <a:rPr b="0" lang="en-US" sz="2500" spc="-1" strike="noStrike">
                <a:solidFill>
                  <a:srgbClr val="ffffff"/>
                </a:solidFill>
                <a:latin typeface="Arial"/>
              </a:rPr>
              <a:t>Hun viste mig porten, hvor næringskuglen passede i huden, og hvordan man skulle klemme den langsomt og støt. Hendes huds tykke, indlejrede ansigtsmaske frastødte mig – måske fordi jeg havde set billeder af hvordan de maste deres bæreres ansigtstræk flade og mishandlede dem. Og selvfølgelig vidste jeg nok til ikke at berøre undersiden af huden. Selv om jeg ikke havde lært hele historien om deres misbrug, forstod jeg at jeg kunne gøre Tata ondt dér. Det ønskede jeg ikke at gøre. Men jeg forelskede mig i alveolokkerne, pelsen på hendes hud. De bølgede så blidt under min børste.</a:t>
            </a:r>
            <a:endParaRPr b="0" lang="en-US" sz="2500" spc="-1" strike="noStrike">
              <a:solidFill>
                <a:srgbClr val="ffffff"/>
              </a:solidFill>
              <a:latin typeface="Arial"/>
            </a:endParaRPr>
          </a:p>
        </p:txBody>
      </p:sp>
    </p:spTree>
  </p:cSld>
  <p:timing>
    <p:tnLst>
      <p:par>
        <p:cTn id="63" dur="indefinite" restart="never" nodeType="tmRoot">
          <p:childTnLst>
            <p:seq>
              <p:cTn id="64"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56"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Tidstrance”</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Kalamu ya Salaam (kaLAmu ja SAAlam,1947-), født i USA</a:t>
            </a:r>
            <a:endParaRPr b="0" lang="en-US" sz="3200" spc="-1" strike="noStrike">
              <a:solidFill>
                <a:srgbClr val="ffffff"/>
              </a:solidFill>
              <a:latin typeface="Arial"/>
            </a:endParaRPr>
          </a:p>
        </p:txBody>
      </p:sp>
      <p:pic>
        <p:nvPicPr>
          <p:cNvPr id="157" name="" descr=""/>
          <p:cNvPicPr/>
          <p:nvPr/>
        </p:nvPicPr>
        <p:blipFill>
          <a:blip r:embed="rId1"/>
          <a:stretch/>
        </p:blipFill>
        <p:spPr>
          <a:xfrm>
            <a:off x="5521320" y="2292480"/>
            <a:ext cx="4057920" cy="4057920"/>
          </a:xfrm>
          <a:prstGeom prst="rect">
            <a:avLst/>
          </a:prstGeom>
          <a:ln>
            <a:noFill/>
          </a:ln>
        </p:spPr>
      </p:pic>
    </p:spTree>
  </p:cSld>
  <p:timing>
    <p:tnLst>
      <p:par>
        <p:cTn id="65" dur="indefinite" restart="never" nodeType="tmRoot">
          <p:childTnLst>
            <p:seq>
              <p:cTn id="66"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59" name="TextShape 2"/>
          <p:cNvSpPr txBox="1"/>
          <p:nvPr/>
        </p:nvSpPr>
        <p:spPr>
          <a:xfrm>
            <a:off x="1260000" y="2129040"/>
            <a:ext cx="8315640" cy="4431960"/>
          </a:xfrm>
          <a:prstGeom prst="rect">
            <a:avLst/>
          </a:prstGeom>
          <a:noFill/>
          <a:ln>
            <a:noFill/>
          </a:ln>
        </p:spPr>
        <p:txBody>
          <a:bodyPr lIns="0" rIns="0" tIns="0" bIns="0"/>
          <a:p>
            <a:pPr algn="just">
              <a:spcAft>
                <a:spcPts val="1417"/>
              </a:spcAft>
            </a:pPr>
            <a:r>
              <a:rPr b="0" lang="en-US" sz="3000" spc="-1" strike="noStrike">
                <a:solidFill>
                  <a:srgbClr val="ffffff"/>
                </a:solidFill>
                <a:latin typeface="Arial"/>
              </a:rPr>
              <a:t>”</a:t>
            </a:r>
            <a:r>
              <a:rPr b="0" lang="en-US" sz="3000" spc="-1" strike="noStrike">
                <a:solidFill>
                  <a:srgbClr val="ffffff"/>
                </a:solidFill>
                <a:latin typeface="Arial"/>
              </a:rPr>
              <a:t>Lad være med at være så dum at tro at det kun er i morgen der tæller,” bed Juno, da en ældste der var imod projektet, talte og henviste til vores beskedne ressourcer og behovet for flere forsvarstiltag. ”Hvilket bedre forsvar er der end at kende vores historie fuldstændigt?”</a:t>
            </a:r>
            <a:endParaRPr b="0" lang="en-US" sz="3000" spc="-1" strike="noStrike">
              <a:solidFill>
                <a:srgbClr val="ffffff"/>
              </a:solidFill>
              <a:latin typeface="Arial"/>
            </a:endParaRPr>
          </a:p>
          <a:p>
            <a:pPr algn="just">
              <a:spcAft>
                <a:spcPts val="1417"/>
              </a:spcAft>
            </a:pPr>
            <a:r>
              <a:rPr b="0" lang="en-US" sz="3000" spc="-1" strike="noStrike">
                <a:solidFill>
                  <a:srgbClr val="ffffff"/>
                </a:solidFill>
                <a:latin typeface="Arial"/>
              </a:rPr>
              <a:t>En beslutning om at indstille tidsrejseprojektet om genvinding af historien havde aldrig været så tæt på før, men på den anden side havde vi heller aldrig før været under så stort pres.</a:t>
            </a:r>
            <a:endParaRPr b="0" lang="en-US" sz="3000" spc="-1" strike="noStrike">
              <a:solidFill>
                <a:srgbClr val="ffffff"/>
              </a:solidFill>
              <a:latin typeface="Arial"/>
            </a:endParaRPr>
          </a:p>
        </p:txBody>
      </p:sp>
    </p:spTree>
  </p:cSld>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61"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22XX:One-Shot”</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Jelani Wilson (?-), født i USA</a:t>
            </a:r>
            <a:endParaRPr b="0" lang="en-US" sz="3200" spc="-1" strike="noStrike">
              <a:solidFill>
                <a:srgbClr val="ffffff"/>
              </a:solidFill>
              <a:latin typeface="Arial"/>
            </a:endParaRPr>
          </a:p>
        </p:txBody>
      </p:sp>
      <p:pic>
        <p:nvPicPr>
          <p:cNvPr id="162" name="" descr=""/>
          <p:cNvPicPr/>
          <p:nvPr/>
        </p:nvPicPr>
        <p:blipFill>
          <a:blip r:embed="rId1"/>
          <a:stretch/>
        </p:blipFill>
        <p:spPr>
          <a:xfrm>
            <a:off x="5521320" y="2292480"/>
            <a:ext cx="4057920" cy="4057920"/>
          </a:xfrm>
          <a:prstGeom prst="rect">
            <a:avLst/>
          </a:prstGeom>
          <a:ln>
            <a:noFill/>
          </a:ln>
        </p:spPr>
      </p:pic>
    </p:spTree>
  </p:cSld>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64" name="TextShape 2"/>
          <p:cNvSpPr txBox="1"/>
          <p:nvPr/>
        </p:nvSpPr>
        <p:spPr>
          <a:xfrm>
            <a:off x="1260000" y="2129040"/>
            <a:ext cx="8315640" cy="4776120"/>
          </a:xfrm>
          <a:prstGeom prst="rect">
            <a:avLst/>
          </a:prstGeom>
          <a:noFill/>
          <a:ln>
            <a:noFill/>
          </a:ln>
        </p:spPr>
        <p:txBody>
          <a:bodyPr lIns="0" rIns="0" tIns="0" bIns="0"/>
          <a:p>
            <a:pPr algn="just">
              <a:spcAft>
                <a:spcPts val="1417"/>
              </a:spcAft>
            </a:pPr>
            <a:r>
              <a:rPr b="0" lang="en-US" sz="2800" spc="-1" strike="noStrike">
                <a:solidFill>
                  <a:srgbClr val="ffffff"/>
                </a:solidFill>
                <a:latin typeface="Arial"/>
              </a:rPr>
              <a:t>Jeg går på andet år på Instituttet, hvis du ikke skulle vide det. Ud fra navnet skulle man tro at det var et skinnende citadel på en bakke. Faktisk befinder det sig inden i en terraformet kuppel på den øde måne Phobos, der kredser om Mars, en kuppel anbragt i Stickney-krateret, som snurrer rundt og rundt om endnu en planet, menneskene kan køre i sænk.</a:t>
            </a:r>
            <a:endParaRPr b="0" lang="en-US" sz="2800" spc="-1" strike="noStrike">
              <a:solidFill>
                <a:srgbClr val="ffffff"/>
              </a:solidFill>
              <a:latin typeface="Arial"/>
            </a:endParaRPr>
          </a:p>
          <a:p>
            <a:pPr algn="just">
              <a:spcAft>
                <a:spcPts val="1417"/>
              </a:spcAft>
            </a:pPr>
            <a:r>
              <a:rPr b="0" lang="en-US" sz="2800" spc="-1" strike="noStrike">
                <a:solidFill>
                  <a:srgbClr val="ffffff"/>
                </a:solidFill>
                <a:latin typeface="Arial"/>
              </a:rPr>
              <a:t>Instituttet blev bygget af IPVS (De Indre Planeters Væbnede Styrker), hvilket betyder at vi alle er redskaber for militæret, selv om studerende ikke regnes for værnepligtige.</a:t>
            </a:r>
            <a:endParaRPr b="0" lang="en-US" sz="2800" spc="-1" strike="noStrike">
              <a:solidFill>
                <a:srgbClr val="ffffff"/>
              </a:solidFill>
              <a:latin typeface="Arial"/>
            </a:endParaRPr>
          </a:p>
        </p:txBody>
      </p:sp>
    </p:spTree>
  </p:cSld>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66" name="TextShape 2"/>
          <p:cNvSpPr txBox="1"/>
          <p:nvPr/>
        </p:nvSpPr>
        <p:spPr>
          <a:xfrm>
            <a:off x="1260000" y="2129040"/>
            <a:ext cx="4057920" cy="4384800"/>
          </a:xfrm>
          <a:prstGeom prst="rect">
            <a:avLst/>
          </a:prstGeom>
          <a:noFill/>
          <a:ln>
            <a:noFill/>
          </a:ln>
        </p:spPr>
        <p:txBody>
          <a:bodyPr lIns="0" rIns="0" tIns="0" bIns="0"/>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a:t>
            </a:r>
            <a:r>
              <a:rPr b="0" lang="en-US" sz="3200" spc="-1" strike="noStrike">
                <a:solidFill>
                  <a:srgbClr val="ffffff"/>
                </a:solidFill>
                <a:latin typeface="Arial"/>
              </a:rPr>
              <a:t>Adskilt, sammen”</a:t>
            </a:r>
            <a:endParaRPr b="0" lang="en-US" sz="3200" spc="-1" strike="noStrike">
              <a:solidFill>
                <a:srgbClr val="ffffff"/>
              </a:solidFill>
              <a:latin typeface="Arial"/>
            </a:endParaRPr>
          </a:p>
          <a:p>
            <a:pPr marL="432000" indent="-324000">
              <a:spcAft>
                <a:spcPts val="1417"/>
              </a:spcAft>
              <a:buClr>
                <a:srgbClr val="ffff00"/>
              </a:buClr>
              <a:buSzPct val="45000"/>
              <a:buFont typeface="Wingdings" charset="2"/>
              <a:buChar char=""/>
            </a:pPr>
            <a:r>
              <a:rPr b="0" lang="en-US" sz="3200" spc="-1" strike="noStrike">
                <a:solidFill>
                  <a:srgbClr val="ffffff"/>
                </a:solidFill>
                <a:latin typeface="Arial"/>
              </a:rPr>
              <a:t>Linda D. Addison (1952-), født i USA</a:t>
            </a:r>
            <a:endParaRPr b="0" lang="en-US" sz="3200" spc="-1" strike="noStrike">
              <a:solidFill>
                <a:srgbClr val="ffffff"/>
              </a:solidFill>
              <a:latin typeface="Arial"/>
            </a:endParaRPr>
          </a:p>
        </p:txBody>
      </p:sp>
      <p:pic>
        <p:nvPicPr>
          <p:cNvPr id="167" name="" descr=""/>
          <p:cNvPicPr/>
          <p:nvPr/>
        </p:nvPicPr>
        <p:blipFill>
          <a:blip r:embed="rId1"/>
          <a:stretch/>
        </p:blipFill>
        <p:spPr>
          <a:xfrm>
            <a:off x="6088680" y="2129040"/>
            <a:ext cx="2922840" cy="4384800"/>
          </a:xfrm>
          <a:prstGeom prst="rect">
            <a:avLst/>
          </a:prstGeom>
          <a:ln>
            <a:noFill/>
          </a:ln>
        </p:spPr>
      </p:pic>
    </p:spTree>
  </p:cSld>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Tidstrance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69" name="TextShape 2"/>
          <p:cNvSpPr txBox="1"/>
          <p:nvPr/>
        </p:nvSpPr>
        <p:spPr>
          <a:xfrm>
            <a:off x="1260000" y="2129040"/>
            <a:ext cx="8315640" cy="4776120"/>
          </a:xfrm>
          <a:prstGeom prst="rect">
            <a:avLst/>
          </a:prstGeom>
          <a:noFill/>
          <a:ln>
            <a:noFill/>
          </a:ln>
        </p:spPr>
        <p:txBody>
          <a:bodyPr lIns="0" rIns="0" tIns="0" bIns="0"/>
          <a:p>
            <a:pPr algn="just">
              <a:spcAft>
                <a:spcPts val="1417"/>
              </a:spcAft>
            </a:pPr>
            <a:r>
              <a:rPr b="0" lang="en-US" sz="3200" spc="-1" strike="noStrike">
                <a:solidFill>
                  <a:srgbClr val="ffffff"/>
                </a:solidFill>
                <a:latin typeface="Arial"/>
              </a:rPr>
              <a:t>Skibs kunstige sol tegnede skarpe skygger omkring mændene der sad på jorden på landsbyen Bataasi-teris centrale plads. Duften af ristede madbananer fra fællesbålet fyldte luften. Xotama stod i skyggen af den cirkulære landsby og lyttede til at bryllupskontrakten blev forhandlet.</a:t>
            </a:r>
            <a:endParaRPr b="0" lang="en-US" sz="3200" spc="-1" strike="noStrike">
              <a:solidFill>
                <a:srgbClr val="ffffff"/>
              </a:solidFill>
              <a:latin typeface="Arial"/>
            </a:endParaRPr>
          </a:p>
        </p:txBody>
      </p:sp>
    </p:spTree>
  </p:cSld>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latin typeface="Arial"/>
              </a:rPr>
              <a:t>Afrofuturisme</a:t>
            </a:r>
            <a:br/>
            <a:r>
              <a:rPr b="0" lang="en-US" sz="2500" spc="-1" strike="noStrike">
                <a:solidFill>
                  <a:srgbClr val="ffffff"/>
                </a:solidFill>
                <a:latin typeface="Arial"/>
              </a:rPr>
              <a:t>stuff.ommadawn.dk/tag/afrofuturisme/</a:t>
            </a:r>
            <a:endParaRPr b="0" lang="en-US" sz="2500" spc="-1" strike="noStrike">
              <a:solidFill>
                <a:srgbClr val="ffffff"/>
              </a:solidFill>
              <a:latin typeface="Arial"/>
            </a:endParaRPr>
          </a:p>
        </p:txBody>
      </p:sp>
      <p:sp>
        <p:nvSpPr>
          <p:cNvPr id="171" name="TextShape 2"/>
          <p:cNvSpPr txBox="1"/>
          <p:nvPr/>
        </p:nvSpPr>
        <p:spPr>
          <a:xfrm>
            <a:off x="1260000" y="2129040"/>
            <a:ext cx="8315640" cy="4384800"/>
          </a:xfrm>
          <a:prstGeom prst="rect">
            <a:avLst/>
          </a:prstGeom>
          <a:noFill/>
          <a:ln>
            <a:noFill/>
          </a:ln>
        </p:spPr>
        <p:txBody>
          <a:bodyPr lIns="0" rIns="0" tIns="0" bIns="0" anchor="ctr"/>
          <a:p>
            <a:pPr algn="ctr"/>
            <a:r>
              <a:rPr b="0" lang="en-US" sz="6000" spc="-1" strike="noStrike">
                <a:solidFill>
                  <a:srgbClr val="ffffff"/>
                </a:solidFill>
                <a:latin typeface="Arial"/>
              </a:rPr>
              <a:t>Tak.</a:t>
            </a:r>
            <a:endParaRPr b="0" lang="en-US" sz="6000" spc="-1" strike="noStrike">
              <a:solidFill>
                <a:srgbClr val="ffffff"/>
              </a:solidFill>
              <a:latin typeface="Arial"/>
            </a:endParaRPr>
          </a:p>
        </p:txBody>
      </p:sp>
    </p:spTree>
  </p:cSld>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394</TotalTime>
  <Application>LibreOffice/6.0.7.3$Linux_X86_64 LibreOffice_project/00m0$Build-3</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2013-05-06T13:48:24Z</dcterms:created>
  <dc:creator>Lise Andreasen</dc:creator>
  <dc:description/>
  <dc:language>en-US</dc:language>
  <cp:lastModifiedBy>Lise Andreasen </cp:lastModifiedBy>
  <dcterms:modified xsi:type="dcterms:W3CDTF">2019-09-17T13:40:04Z</dcterms:modified>
  <cp:revision>75</cp:revision>
  <dc:subject/>
  <dc:title/>
</cp:coreProperties>
</file>