
<file path=[Content_Types].xml><?xml version="1.0" encoding="utf-8"?>
<Types xmlns="http://schemas.openxmlformats.org/package/2006/content-types">
  <Override PartName="/_rels/.rels" ContentType="application/vnd.openxmlformats-package.relationships+xml"/>
  <Override PartName="/ppt/slides/slide88.xml" ContentType="application/vnd.openxmlformats-officedocument.presentationml.slide+xml"/>
  <Override PartName="/ppt/slides/slide87.xml" ContentType="application/vnd.openxmlformats-officedocument.presentationml.slide+xml"/>
  <Override PartName="/ppt/slides/slide86.xml" ContentType="application/vnd.openxmlformats-officedocument.presentationml.slide+xml"/>
  <Override PartName="/ppt/slides/slide85.xml" ContentType="application/vnd.openxmlformats-officedocument.presentationml.slide+xml"/>
  <Override PartName="/ppt/slides/slide84.xml" ContentType="application/vnd.openxmlformats-officedocument.presentationml.slide+xml"/>
  <Override PartName="/ppt/slides/slide83.xml" ContentType="application/vnd.openxmlformats-officedocument.presentationml.slide+xml"/>
  <Override PartName="/ppt/slides/slide82.xml" ContentType="application/vnd.openxmlformats-officedocument.presentationml.slide+xml"/>
  <Override PartName="/ppt/slides/slide81.xml" ContentType="application/vnd.openxmlformats-officedocument.presentationml.slide+xml"/>
  <Override PartName="/ppt/slides/slide80.xml" ContentType="application/vnd.openxmlformats-officedocument.presentationml.slide+xml"/>
  <Override PartName="/ppt/slides/slide78.xml" ContentType="application/vnd.openxmlformats-officedocument.presentationml.slide+xml"/>
  <Override PartName="/ppt/slides/slide77.xml" ContentType="application/vnd.openxmlformats-officedocument.presentationml.slide+xml"/>
  <Override PartName="/ppt/slides/slide76.xml" ContentType="application/vnd.openxmlformats-officedocument.presentationml.slide+xml"/>
  <Override PartName="/ppt/slides/slide75.xml" ContentType="application/vnd.openxmlformats-officedocument.presentationml.slide+xml"/>
  <Override PartName="/ppt/slides/slide74.xml" ContentType="application/vnd.openxmlformats-officedocument.presentationml.slide+xml"/>
  <Override PartName="/ppt/slides/slide73.xml" ContentType="application/vnd.openxmlformats-officedocument.presentationml.slide+xml"/>
  <Override PartName="/ppt/slides/slide72.xml" ContentType="application/vnd.openxmlformats-officedocument.presentationml.slide+xml"/>
  <Override PartName="/ppt/slides/slide71.xml" ContentType="application/vnd.openxmlformats-officedocument.presentationml.slide+xml"/>
  <Override PartName="/ppt/slides/slide70.xml" ContentType="application/vnd.openxmlformats-officedocument.presentationml.slide+xml"/>
  <Override PartName="/ppt/slides/slide68.xml" ContentType="application/vnd.openxmlformats-officedocument.presentationml.slide+xml"/>
  <Override PartName="/ppt/slides/slide67.xml" ContentType="application/vnd.openxmlformats-officedocument.presentationml.slide+xml"/>
  <Override PartName="/ppt/slides/slide66.xml" ContentType="application/vnd.openxmlformats-officedocument.presentationml.slide+xml"/>
  <Override PartName="/ppt/slides/slide65.xml" ContentType="application/vnd.openxmlformats-officedocument.presentationml.slide+xml"/>
  <Override PartName="/ppt/slides/slide64.xml" ContentType="application/vnd.openxmlformats-officedocument.presentationml.slide+xml"/>
  <Override PartName="/ppt/slides/slide63.xml" ContentType="application/vnd.openxmlformats-officedocument.presentationml.slide+xml"/>
  <Override PartName="/ppt/slides/slide62.xml" ContentType="application/vnd.openxmlformats-officedocument.presentationml.slide+xml"/>
  <Override PartName="/ppt/slides/slide61.xml" ContentType="application/vnd.openxmlformats-officedocument.presentationml.slide+xml"/>
  <Override PartName="/ppt/slides/slide60.xml" ContentType="application/vnd.openxmlformats-officedocument.presentationml.slide+xml"/>
  <Override PartName="/ppt/slides/slide59.xml" ContentType="application/vnd.openxmlformats-officedocument.presentationml.slide+xml"/>
  <Override PartName="/ppt/slides/slide58.xml" ContentType="application/vnd.openxmlformats-officedocument.presentationml.slide+xml"/>
  <Override PartName="/ppt/slides/slide49.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91.xml" ContentType="application/vnd.openxmlformats-officedocument.presentationml.slide+xml"/>
  <Override PartName="/ppt/slides/slide16.xml" ContentType="application/vnd.openxmlformats-officedocument.presentationml.slide+xml"/>
  <Override PartName="/ppt/slides/slide90.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57.xml" ContentType="application/vnd.openxmlformats-officedocument.presentationml.slide+xml"/>
  <Override PartName="/ppt/slides/slide9.xml" ContentType="application/vnd.openxmlformats-officedocument.presentationml.slide+xml"/>
  <Override PartName="/ppt/slides/slide52.xml" ContentType="application/vnd.openxmlformats-officedocument.presentationml.slide+xml"/>
  <Override PartName="/ppt/slides/slide4.xml" ContentType="application/vnd.openxmlformats-officedocument.presentationml.slide+xml"/>
  <Override PartName="/ppt/slides/slide26.xml" ContentType="application/vnd.openxmlformats-officedocument.presentationml.slide+xml"/>
  <Override PartName="/ppt/slides/slide51.xml" ContentType="application/vnd.openxmlformats-officedocument.presentationml.slide+xml"/>
  <Override PartName="/ppt/slides/slide3.xml" ContentType="application/vnd.openxmlformats-officedocument.presentationml.slide+xml"/>
  <Override PartName="/ppt/slides/slide25.xml" ContentType="application/vnd.openxmlformats-officedocument.presentationml.slide+xml"/>
  <Override PartName="/ppt/slides/slide50.xml" ContentType="application/vnd.openxmlformats-officedocument.presentationml.slide+xml"/>
  <Override PartName="/ppt/slides/slide2.xml" ContentType="application/vnd.openxmlformats-officedocument.presentationml.slide+xml"/>
  <Override PartName="/ppt/slides/slide24.xml" ContentType="application/vnd.openxmlformats-officedocument.presentationml.slide+xml"/>
  <Override PartName="/ppt/slides/slide19.xml" ContentType="application/vnd.openxmlformats-officedocument.presentationml.slide+xml"/>
  <Override PartName="/ppt/slides/slide1.xml" ContentType="application/vnd.openxmlformats-officedocument.presentationml.slide+xml"/>
  <Override PartName="/ppt/slides/slide23.xml" ContentType="application/vnd.openxmlformats-officedocument.presentationml.slide+xml"/>
  <Override PartName="/ppt/slides/slide69.xml" ContentType="application/vnd.openxmlformats-officedocument.presentationml.slide+xml"/>
  <Override PartName="/ppt/slides/slide10.xml" ContentType="application/vnd.openxmlformats-officedocument.presentationml.slide+xml"/>
  <Override PartName="/ppt/slides/slide56.xml" ContentType="application/vnd.openxmlformats-officedocument.presentationml.slide+xml"/>
  <Override PartName="/ppt/slides/slide8.xml" ContentType="application/vnd.openxmlformats-officedocument.presentationml.slide+xml"/>
  <Override PartName="/ppt/slides/_rels/slide89.xml.rels" ContentType="application/vnd.openxmlformats-package.relationships+xml"/>
  <Override PartName="/ppt/slides/_rels/slide88.xml.rels" ContentType="application/vnd.openxmlformats-package.relationships+xml"/>
  <Override PartName="/ppt/slides/_rels/slide87.xml.rels" ContentType="application/vnd.openxmlformats-package.relationships+xml"/>
  <Override PartName="/ppt/slides/_rels/slide78.xml.rels" ContentType="application/vnd.openxmlformats-package.relationships+xml"/>
  <Override PartName="/ppt/slides/_rels/slide76.xml.rels" ContentType="application/vnd.openxmlformats-package.relationships+xml"/>
  <Override PartName="/ppt/slides/_rels/slide75.xml.rels" ContentType="application/vnd.openxmlformats-package.relationships+xml"/>
  <Override PartName="/ppt/slides/_rels/slide74.xml.rels" ContentType="application/vnd.openxmlformats-package.relationships+xml"/>
  <Override PartName="/ppt/slides/_rels/slide73.xml.rels" ContentType="application/vnd.openxmlformats-package.relationships+xml"/>
  <Override PartName="/ppt/slides/_rels/slide72.xml.rels" ContentType="application/vnd.openxmlformats-package.relationships+xml"/>
  <Override PartName="/ppt/slides/_rels/slide71.xml.rels" ContentType="application/vnd.openxmlformats-package.relationships+xml"/>
  <Override PartName="/ppt/slides/_rels/slide67.xml.rels" ContentType="application/vnd.openxmlformats-package.relationships+xml"/>
  <Override PartName="/ppt/slides/_rels/slide66.xml.rels" ContentType="application/vnd.openxmlformats-package.relationships+xml"/>
  <Override PartName="/ppt/slides/_rels/slide65.xml.rels" ContentType="application/vnd.openxmlformats-package.relationships+xml"/>
  <Override PartName="/ppt/slides/_rels/slide64.xml.rels" ContentType="application/vnd.openxmlformats-package.relationships+xml"/>
  <Override PartName="/ppt/slides/_rels/slide63.xml.rels" ContentType="application/vnd.openxmlformats-package.relationships+xml"/>
  <Override PartName="/ppt/slides/_rels/slide62.xml.rels" ContentType="application/vnd.openxmlformats-package.relationships+xml"/>
  <Override PartName="/ppt/slides/_rels/slide61.xml.rels" ContentType="application/vnd.openxmlformats-package.relationships+xml"/>
  <Override PartName="/ppt/slides/_rels/slide79.xml.rels" ContentType="application/vnd.openxmlformats-package.relationships+xml"/>
  <Override PartName="/ppt/slides/_rels/slide60.xml.rels" ContentType="application/vnd.openxmlformats-package.relationships+xml"/>
  <Override PartName="/ppt/slides/_rels/slide59.xml.rels" ContentType="application/vnd.openxmlformats-package.relationships+xml"/>
  <Override PartName="/ppt/slides/_rels/slide57.xml.rels" ContentType="application/vnd.openxmlformats-package.relationships+xml"/>
  <Override PartName="/ppt/slides/_rels/slide56.xml.rels" ContentType="application/vnd.openxmlformats-package.relationships+xml"/>
  <Override PartName="/ppt/slides/_rels/slide55.xml.rels" ContentType="application/vnd.openxmlformats-package.relationships+xml"/>
  <Override PartName="/ppt/slides/_rels/slide54.xml.rels" ContentType="application/vnd.openxmlformats-package.relationships+xml"/>
  <Override PartName="/ppt/slides/_rels/slide53.xml.rels" ContentType="application/vnd.openxmlformats-package.relationships+xml"/>
  <Override PartName="/ppt/slides/_rels/slide52.xml.rels" ContentType="application/vnd.openxmlformats-package.relationships+xml"/>
  <Override PartName="/ppt/slides/_rels/slide49.xml.rels" ContentType="application/vnd.openxmlformats-package.relationships+xml"/>
  <Override PartName="/ppt/slides/_rels/slide48.xml.rels" ContentType="application/vnd.openxmlformats-package.relationships+xml"/>
  <Override PartName="/ppt/slides/_rels/slide47.xml.rels" ContentType="application/vnd.openxmlformats-package.relationships+xml"/>
  <Override PartName="/ppt/slides/_rels/slide21.xml.rels" ContentType="application/vnd.openxmlformats-package.relationships+xml"/>
  <Override PartName="/ppt/slides/_rels/slide32.xml.rels" ContentType="application/vnd.openxmlformats-package.relationships+xml"/>
  <Override PartName="/ppt/slides/_rels/slide20.xml.rels" ContentType="application/vnd.openxmlformats-package.relationships+xml"/>
  <Override PartName="/ppt/slides/_rels/slide31.xml.rels" ContentType="application/vnd.openxmlformats-package.relationships+xml"/>
  <Override PartName="/ppt/slides/_rels/slide16.xml.rels" ContentType="application/vnd.openxmlformats-package.relationships+xml"/>
  <Override PartName="/ppt/slides/_rels/slide15.xml.rels" ContentType="application/vnd.openxmlformats-package.relationships+xml"/>
  <Override PartName="/ppt/slides/_rels/slide80.xml.rels" ContentType="application/vnd.openxmlformats-package.relationships+xml"/>
  <Override PartName="/ppt/slides/_rels/slide22.xml.rels" ContentType="application/vnd.openxmlformats-package.relationships+xml"/>
  <Override PartName="/ppt/slides/_rels/slide14.xml.rels" ContentType="application/vnd.openxmlformats-package.relationships+xml"/>
  <Override PartName="/ppt/slides/_rels/slide13.xml.rels" ContentType="application/vnd.openxmlformats-package.relationships+xml"/>
  <Override PartName="/ppt/slides/_rels/slide69.xml.rels" ContentType="application/vnd.openxmlformats-package.relationships+xml"/>
  <Override PartName="/ppt/slides/_rels/slide50.xml.rels" ContentType="application/vnd.openxmlformats-package.relationships+xml"/>
  <Override PartName="/ppt/slides/_rels/slide5.xml.rels" ContentType="application/vnd.openxmlformats-package.relationships+xml"/>
  <Override PartName="/ppt/slides/_rels/slide27.xml.rels" ContentType="application/vnd.openxmlformats-package.relationships+xml"/>
  <Override PartName="/ppt/slides/_rels/slide90.xml.rels" ContentType="application/vnd.openxmlformats-package.relationships+xml"/>
  <Override PartName="/ppt/slides/_rels/slide19.xml.rels" ContentType="application/vnd.openxmlformats-package.relationships+xml"/>
  <Override PartName="/ppt/slides/_rels/slide70.xml.rels" ContentType="application/vnd.openxmlformats-package.relationships+xml"/>
  <Override PartName="/ppt/slides/_rels/slide12.xml.rels" ContentType="application/vnd.openxmlformats-package.relationships+xml"/>
  <Override PartName="/ppt/slides/_rels/slide68.xml.rels" ContentType="application/vnd.openxmlformats-package.relationships+xml"/>
  <Override PartName="/ppt/slides/_rels/slide4.xml.rels" ContentType="application/vnd.openxmlformats-package.relationships+xml"/>
  <Override PartName="/ppt/slides/_rels/slide18.xml.rels" ContentType="application/vnd.openxmlformats-package.relationships+xml"/>
  <Override PartName="/ppt/slides/_rels/slide11.xml.rels" ContentType="application/vnd.openxmlformats-package.relationships+xml"/>
  <Override PartName="/ppt/slides/_rels/slide3.xml.rels" ContentType="application/vnd.openxmlformats-package.relationships+xml"/>
  <Override PartName="/ppt/slides/_rels/slide25.xml.rels" ContentType="application/vnd.openxmlformats-package.relationships+xml"/>
  <Override PartName="/ppt/slides/_rels/slide83.xml.rels" ContentType="application/vnd.openxmlformats-package.relationships+xml"/>
  <Override PartName="/ppt/slides/_rels/slide51.xml.rels" ContentType="application/vnd.openxmlformats-package.relationships+xml"/>
  <Override PartName="/ppt/slides/_rels/slide6.xml.rels" ContentType="application/vnd.openxmlformats-package.relationships+xml"/>
  <Override PartName="/ppt/slides/_rels/slide28.xml.rels" ContentType="application/vnd.openxmlformats-package.relationships+xml"/>
  <Override PartName="/ppt/slides/_rels/slide84.xml.rels" ContentType="application/vnd.openxmlformats-package.relationships+xml"/>
  <Override PartName="/ppt/slides/_rels/slide7.xml.rels" ContentType="application/vnd.openxmlformats-package.relationships+xml"/>
  <Override PartName="/ppt/slides/_rels/slide1.xml.rels" ContentType="application/vnd.openxmlformats-package.relationships+xml"/>
  <Override PartName="/ppt/slides/_rels/slide81.xml.rels" ContentType="application/vnd.openxmlformats-package.relationships+xml"/>
  <Override PartName="/ppt/slides/_rels/slide23.xml.rels" ContentType="application/vnd.openxmlformats-package.relationships+xml"/>
  <Override PartName="/ppt/slides/_rels/slide85.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82.xml.rels" ContentType="application/vnd.openxmlformats-package.relationships+xml"/>
  <Override PartName="/ppt/slides/_rels/slide24.xml.rels" ContentType="application/vnd.openxmlformats-package.relationships+xml"/>
  <Override PartName="/ppt/slides/_rels/slide86.xml.rels" ContentType="application/vnd.openxmlformats-package.relationships+xml"/>
  <Override PartName="/ppt/slides/_rels/slide9.xml.rels" ContentType="application/vnd.openxmlformats-package.relationships+xml"/>
  <Override PartName="/ppt/slides/_rels/slide17.xml.rels" ContentType="application/vnd.openxmlformats-package.relationships+xml"/>
  <Override PartName="/ppt/slides/_rels/slide29.xml.rels" ContentType="application/vnd.openxmlformats-package.relationships+xml"/>
  <Override PartName="/ppt/slides/_rels/slide10.xml.rels" ContentType="application/vnd.openxmlformats-package.relationships+xml"/>
  <Override PartName="/ppt/slides/_rels/slide58.xml.rels" ContentType="application/vnd.openxmlformats-package.relationships+xml"/>
  <Override PartName="/ppt/slides/_rels/slide26.xml.rels" ContentType="application/vnd.openxmlformats-package.relationships+xml"/>
  <Override PartName="/ppt/slides/_rels/slide30.xml.rels" ContentType="application/vnd.openxmlformats-package.relationships+xml"/>
  <Override PartName="/ppt/slides/_rels/slide91.xml.rels" ContentType="application/vnd.openxmlformats-package.relationships+xml"/>
  <Override PartName="/ppt/slides/_rels/slide33.xml.rels" ContentType="application/vnd.openxmlformats-package.relationships+xml"/>
  <Override PartName="/ppt/slides/_rels/slide44.xml.rels" ContentType="application/vnd.openxmlformats-package.relationships+xml"/>
  <Override PartName="/ppt/slides/_rels/slide34.xml.rels" ContentType="application/vnd.openxmlformats-package.relationships+xml"/>
  <Override PartName="/ppt/slides/_rels/slide77.xml.rels" ContentType="application/vnd.openxmlformats-package.relationships+xml"/>
  <Override PartName="/ppt/slides/_rels/slide45.xml.rels" ContentType="application/vnd.openxmlformats-package.relationships+xml"/>
  <Override PartName="/ppt/slides/_rels/slide35.xml.rels" ContentType="application/vnd.openxmlformats-package.relationships+xml"/>
  <Override PartName="/ppt/slides/_rels/slide36.xml.rels" ContentType="application/vnd.openxmlformats-package.relationships+xml"/>
  <Override PartName="/ppt/slides/_rels/slide37.xml.rels" ContentType="application/vnd.openxmlformats-package.relationships+xml"/>
  <Override PartName="/ppt/slides/_rels/slide38.xml.rels" ContentType="application/vnd.openxmlformats-package.relationships+xml"/>
  <Override PartName="/ppt/slides/_rels/slide39.xml.rels" ContentType="application/vnd.openxmlformats-package.relationships+xml"/>
  <Override PartName="/ppt/slides/_rels/slide40.xml.rels" ContentType="application/vnd.openxmlformats-package.relationships+xml"/>
  <Override PartName="/ppt/slides/_rels/slide41.xml.rels" ContentType="application/vnd.openxmlformats-package.relationships+xml"/>
  <Override PartName="/ppt/slides/_rels/slide42.xml.rels" ContentType="application/vnd.openxmlformats-package.relationships+xml"/>
  <Override PartName="/ppt/slides/_rels/slide43.xml.rels" ContentType="application/vnd.openxmlformats-package.relationships+xml"/>
  <Override PartName="/ppt/slides/_rels/slide46.xml.rels" ContentType="application/vnd.openxmlformats-package.relationships+xml"/>
  <Override PartName="/ppt/slides/slide53.xml" ContentType="application/vnd.openxmlformats-officedocument.presentationml.slide+xml"/>
  <Override PartName="/ppt/slides/slide5.xml" ContentType="application/vnd.openxmlformats-officedocument.presentationml.slide+xml"/>
  <Override PartName="/ppt/slides/slide27.xml" ContentType="application/vnd.openxmlformats-officedocument.presentationml.slide+xml"/>
  <Override PartName="/ppt/slides/slide79.xml" ContentType="application/vnd.openxmlformats-officedocument.presentationml.slide+xml"/>
  <Override PartName="/ppt/slides/slide20.xml" ContentType="application/vnd.openxmlformats-officedocument.presentationml.slide+xml"/>
  <Override PartName="/ppt/slides/slide54.xml" ContentType="application/vnd.openxmlformats-officedocument.presentationml.slide+xml"/>
  <Override PartName="/ppt/slides/slide6.xml" ContentType="application/vnd.openxmlformats-officedocument.presentationml.slide+xml"/>
  <Override PartName="/ppt/slides/slide28.xml" ContentType="application/vnd.openxmlformats-officedocument.presentationml.slide+xml"/>
  <Override PartName="/ppt/slides/slide21.xml" ContentType="application/vnd.openxmlformats-officedocument.presentationml.slide+xml"/>
  <Override PartName="/ppt/slides/slide55.xml" ContentType="application/vnd.openxmlformats-officedocument.presentationml.slide+xml"/>
  <Override PartName="/ppt/slides/slide7.xml" ContentType="application/vnd.openxmlformats-officedocument.presentationml.slide+xml"/>
  <Override PartName="/ppt/slides/slide29.xml" ContentType="application/vnd.openxmlformats-officedocument.presentationml.slide+xml"/>
  <Override PartName="/ppt/slides/slide22.xml" ContentType="application/vnd.openxmlformats-officedocument.presentationml.slide+xml"/>
  <Override PartName="/ppt/slides/slide8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_rels/presentation.xml.rels" ContentType="application/vnd.openxmlformats-package.relationships+xml"/>
  <Override PartName="/ppt/media/image7.jpeg" ContentType="image/jpeg"/>
  <Override PartName="/ppt/media/image5.png" ContentType="image/png"/>
  <Override PartName="/ppt/media/image1.png" ContentType="image/png"/>
  <Override PartName="/ppt/media/image2.png" ContentType="image/png"/>
  <Override PartName="/ppt/media/image3.png" ContentType="image/png"/>
  <Override PartName="/ppt/media/image6.jpeg" ContentType="image/jpeg"/>
  <Override PartName="/ppt/media/image4.png" ContentType="image/png"/>
  <Override PartName="/ppt/presentation.xml" ContentType="application/vnd.openxmlformats-officedocument.presentationml.presentation.main+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theme/theme2.xml" ContentType="application/vnd.openxmlformats-officedocument.theme+xml"/>
  <Override PartName="/ppt/theme/theme1.xml" ContentType="application/vnd.openxmlformats-officedocument.theme+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17.xml" ContentType="application/vnd.openxmlformats-officedocument.presentationml.slideLayout+xml"/>
  <Override PartName="/ppt/slideLayouts/slideLayout9.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Override PartName="/ppt/slideLayouts/slideLayout12.xml" ContentType="application/vnd.openxmlformats-officedocument.presentationml.slideLayout+xml"/>
  <Override PartName="/ppt/slideLayouts/slideLayout4.xml" ContentType="application/vnd.openxmlformats-officedocument.presentationml.slideLayout+xml"/>
  <Override PartName="/ppt/slideLayouts/slideLayout13.xml" ContentType="application/vnd.openxmlformats-officedocument.presentationml.slideLayout+xml"/>
  <Override PartName="/ppt/slideLayouts/_rels/slideLayout24.xml.rels" ContentType="application/vnd.openxmlformats-package.relationships+xml"/>
  <Override PartName="/ppt/slideLayouts/_rels/slideLayout23.xml.rels" ContentType="application/vnd.openxmlformats-package.relationships+xml"/>
  <Override PartName="/ppt/slideLayouts/_rels/slideLayout10.xml.rels" ContentType="application/vnd.openxmlformats-package.relationships+xml"/>
  <Override PartName="/ppt/slideLayouts/_rels/slideLayout17.xml.rels" ContentType="application/vnd.openxmlformats-package.relationships+xml"/>
  <Override PartName="/ppt/slideLayouts/_rels/slideLayout9.xml.rels" ContentType="application/vnd.openxmlformats-package.relationships+xml"/>
  <Override PartName="/ppt/slideLayouts/_rels/slideLayout2.xml.rels" ContentType="application/vnd.openxmlformats-package.relationships+xml"/>
  <Override PartName="/ppt/slideLayouts/_rels/slideLayout8.xml.rels" ContentType="application/vnd.openxmlformats-package.relationships+xml"/>
  <Override PartName="/ppt/slideLayouts/_rels/slideLayout1.xml.rels" ContentType="application/vnd.openxmlformats-package.relationships+xml"/>
  <Override PartName="/ppt/slideLayouts/_rels/slideLayout7.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11.xml.rels" ContentType="application/vnd.openxmlformats-package.relationships+xml"/>
  <Override PartName="/ppt/slideLayouts/_rels/slideLayout18.xml.rels" ContentType="application/vnd.openxmlformats-package.relationships+xml"/>
  <Override PartName="/ppt/slideLayouts/_rels/slideLayout12.xml.rels" ContentType="application/vnd.openxmlformats-package.relationships+xml"/>
  <Override PartName="/ppt/slideLayouts/_rels/slideLayout19.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22.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slideLayout5.xml" ContentType="application/vnd.openxmlformats-officedocument.presentationml.slideLayout+xml"/>
  <Override PartName="/ppt/slideLayouts/slideLayout14.xml" ContentType="application/vnd.openxmlformats-officedocument.presentationml.slideLayout+xml"/>
  <Override PartName="/ppt/slideLayouts/slideLayout6.xml" ContentType="application/vnd.openxmlformats-officedocument.presentationml.slideLayout+xml"/>
  <Override PartName="/ppt/slideLayouts/slideLayout15.xml" ContentType="application/vnd.openxmlformats-officedocument.presentationml.slideLayout+xml"/>
  <Override PartName="/ppt/slideLayouts/slideLayout7.xml" ContentType="application/vnd.openxmlformats-officedocument.presentationml.slideLayout+xml"/>
  <Override PartName="/ppt/slideLayouts/slideLayout16.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Lst>
  <p:sldSz cx="10080625" cy="7559675"/>
  <p:notesSz cx="7772400" cy="10058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slide" Target="slides/slide49.xml"/><Relationship Id="rId53" Type="http://schemas.openxmlformats.org/officeDocument/2006/relationships/slide" Target="slides/slide50.xml"/><Relationship Id="rId54" Type="http://schemas.openxmlformats.org/officeDocument/2006/relationships/slide" Target="slides/slide51.xml"/><Relationship Id="rId55" Type="http://schemas.openxmlformats.org/officeDocument/2006/relationships/slide" Target="slides/slide52.xml"/><Relationship Id="rId56" Type="http://schemas.openxmlformats.org/officeDocument/2006/relationships/slide" Target="slides/slide53.xml"/><Relationship Id="rId57" Type="http://schemas.openxmlformats.org/officeDocument/2006/relationships/slide" Target="slides/slide54.xml"/><Relationship Id="rId58" Type="http://schemas.openxmlformats.org/officeDocument/2006/relationships/slide" Target="slides/slide55.xml"/><Relationship Id="rId59" Type="http://schemas.openxmlformats.org/officeDocument/2006/relationships/slide" Target="slides/slide56.xml"/><Relationship Id="rId60" Type="http://schemas.openxmlformats.org/officeDocument/2006/relationships/slide" Target="slides/slide57.xml"/><Relationship Id="rId61" Type="http://schemas.openxmlformats.org/officeDocument/2006/relationships/slide" Target="slides/slide58.xml"/><Relationship Id="rId62" Type="http://schemas.openxmlformats.org/officeDocument/2006/relationships/slide" Target="slides/slide59.xml"/><Relationship Id="rId63" Type="http://schemas.openxmlformats.org/officeDocument/2006/relationships/slide" Target="slides/slide60.xml"/><Relationship Id="rId64" Type="http://schemas.openxmlformats.org/officeDocument/2006/relationships/slide" Target="slides/slide61.xml"/><Relationship Id="rId65" Type="http://schemas.openxmlformats.org/officeDocument/2006/relationships/slide" Target="slides/slide62.xml"/><Relationship Id="rId66" Type="http://schemas.openxmlformats.org/officeDocument/2006/relationships/slide" Target="slides/slide63.xml"/><Relationship Id="rId67" Type="http://schemas.openxmlformats.org/officeDocument/2006/relationships/slide" Target="slides/slide64.xml"/><Relationship Id="rId68" Type="http://schemas.openxmlformats.org/officeDocument/2006/relationships/slide" Target="slides/slide65.xml"/><Relationship Id="rId69" Type="http://schemas.openxmlformats.org/officeDocument/2006/relationships/slide" Target="slides/slide66.xml"/><Relationship Id="rId70" Type="http://schemas.openxmlformats.org/officeDocument/2006/relationships/slide" Target="slides/slide67.xml"/><Relationship Id="rId71" Type="http://schemas.openxmlformats.org/officeDocument/2006/relationships/slide" Target="slides/slide68.xml"/><Relationship Id="rId72" Type="http://schemas.openxmlformats.org/officeDocument/2006/relationships/slide" Target="slides/slide69.xml"/><Relationship Id="rId73" Type="http://schemas.openxmlformats.org/officeDocument/2006/relationships/slide" Target="slides/slide70.xml"/><Relationship Id="rId74" Type="http://schemas.openxmlformats.org/officeDocument/2006/relationships/slide" Target="slides/slide71.xml"/><Relationship Id="rId75" Type="http://schemas.openxmlformats.org/officeDocument/2006/relationships/slide" Target="slides/slide72.xml"/><Relationship Id="rId76" Type="http://schemas.openxmlformats.org/officeDocument/2006/relationships/slide" Target="slides/slide73.xml"/><Relationship Id="rId77" Type="http://schemas.openxmlformats.org/officeDocument/2006/relationships/slide" Target="slides/slide74.xml"/><Relationship Id="rId78" Type="http://schemas.openxmlformats.org/officeDocument/2006/relationships/slide" Target="slides/slide75.xml"/><Relationship Id="rId79" Type="http://schemas.openxmlformats.org/officeDocument/2006/relationships/slide" Target="slides/slide76.xml"/><Relationship Id="rId80" Type="http://schemas.openxmlformats.org/officeDocument/2006/relationships/slide" Target="slides/slide77.xml"/><Relationship Id="rId81" Type="http://schemas.openxmlformats.org/officeDocument/2006/relationships/slide" Target="slides/slide78.xml"/><Relationship Id="rId82" Type="http://schemas.openxmlformats.org/officeDocument/2006/relationships/slide" Target="slides/slide79.xml"/><Relationship Id="rId83" Type="http://schemas.openxmlformats.org/officeDocument/2006/relationships/slide" Target="slides/slide80.xml"/><Relationship Id="rId84" Type="http://schemas.openxmlformats.org/officeDocument/2006/relationships/slide" Target="slides/slide81.xml"/><Relationship Id="rId85" Type="http://schemas.openxmlformats.org/officeDocument/2006/relationships/slide" Target="slides/slide82.xml"/><Relationship Id="rId86" Type="http://schemas.openxmlformats.org/officeDocument/2006/relationships/slide" Target="slides/slide83.xml"/><Relationship Id="rId87" Type="http://schemas.openxmlformats.org/officeDocument/2006/relationships/slide" Target="slides/slide84.xml"/><Relationship Id="rId88" Type="http://schemas.openxmlformats.org/officeDocument/2006/relationships/slide" Target="slides/slide85.xml"/><Relationship Id="rId89" Type="http://schemas.openxmlformats.org/officeDocument/2006/relationships/slide" Target="slides/slide86.xml"/><Relationship Id="rId90" Type="http://schemas.openxmlformats.org/officeDocument/2006/relationships/slide" Target="slides/slide87.xml"/><Relationship Id="rId91" Type="http://schemas.openxmlformats.org/officeDocument/2006/relationships/slide" Target="slides/slide88.xml"/><Relationship Id="rId92" Type="http://schemas.openxmlformats.org/officeDocument/2006/relationships/slide" Target="slides/slide89.xml"/><Relationship Id="rId93" Type="http://schemas.openxmlformats.org/officeDocument/2006/relationships/slide" Target="slides/slide90.xml"/><Relationship Id="rId94" Type="http://schemas.openxmlformats.org/officeDocument/2006/relationships/slide" Target="slides/slide91.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5.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6" name="PlaceHolder 2"/>
          <p:cNvSpPr>
            <a:spLocks noGrp="1"/>
          </p:cNvSpPr>
          <p:nvPr>
            <p:ph type="subTitle"/>
          </p:nvPr>
        </p:nvSpPr>
        <p:spPr>
          <a:xfrm>
            <a:off x="1260000" y="2129040"/>
            <a:ext cx="8315640" cy="4384800"/>
          </a:xfrm>
          <a:prstGeom prst="rect">
            <a:avLst/>
          </a:prstGeom>
        </p:spPr>
        <p:txBody>
          <a:bodyPr lIns="0" rIns="0" tIns="0" bIns="0" anchor="ctr"/>
          <a:p>
            <a:pPr algn="ctr"/>
            <a:endParaRPr b="0" lang="en-US" sz="3200" spc="-1" strike="noStrike">
              <a:solidFill>
                <a:srgbClr val="ffffff"/>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8" name="PlaceHolder 2"/>
          <p:cNvSpPr>
            <a:spLocks noGrp="1"/>
          </p:cNvSpPr>
          <p:nvPr>
            <p:ph type="body"/>
          </p:nvPr>
        </p:nvSpPr>
        <p:spPr>
          <a:xfrm>
            <a:off x="1260000" y="2129040"/>
            <a:ext cx="8315640" cy="438480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10" name="PlaceHolder 2"/>
          <p:cNvSpPr>
            <a:spLocks noGrp="1"/>
          </p:cNvSpPr>
          <p:nvPr>
            <p:ph type="body"/>
          </p:nvPr>
        </p:nvSpPr>
        <p:spPr>
          <a:xfrm>
            <a:off x="1260000" y="2129040"/>
            <a:ext cx="4057920" cy="438480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
        <p:nvSpPr>
          <p:cNvPr id="11" name="PlaceHolder 3"/>
          <p:cNvSpPr>
            <a:spLocks noGrp="1"/>
          </p:cNvSpPr>
          <p:nvPr>
            <p:ph type="body"/>
          </p:nvPr>
        </p:nvSpPr>
        <p:spPr>
          <a:xfrm>
            <a:off x="5521320" y="2129040"/>
            <a:ext cx="4057920" cy="438480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972000" y="661320"/>
            <a:ext cx="8675640" cy="6113880"/>
          </a:xfrm>
          <a:prstGeom prst="rect">
            <a:avLst/>
          </a:prstGeom>
        </p:spPr>
        <p:txBody>
          <a:bodyPr lIns="0" rIns="0" tIns="0" bIns="0" anchor="ctr"/>
          <a:p>
            <a:pPr algn="ctr"/>
            <a:endParaRPr b="0" lang="en-US" sz="3200" spc="-1" strike="noStrike">
              <a:solidFill>
                <a:srgbClr val="ffffff"/>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15" name="PlaceHolder 2"/>
          <p:cNvSpPr>
            <a:spLocks noGrp="1"/>
          </p:cNvSpPr>
          <p:nvPr>
            <p:ph type="body"/>
          </p:nvPr>
        </p:nvSpPr>
        <p:spPr>
          <a:xfrm>
            <a:off x="1260000" y="2129040"/>
            <a:ext cx="4057920" cy="209124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
        <p:nvSpPr>
          <p:cNvPr id="16" name="PlaceHolder 3"/>
          <p:cNvSpPr>
            <a:spLocks noGrp="1"/>
          </p:cNvSpPr>
          <p:nvPr>
            <p:ph type="body"/>
          </p:nvPr>
        </p:nvSpPr>
        <p:spPr>
          <a:xfrm>
            <a:off x="1260000" y="4419360"/>
            <a:ext cx="4057920" cy="209124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
        <p:nvSpPr>
          <p:cNvPr id="17" name="PlaceHolder 4"/>
          <p:cNvSpPr>
            <a:spLocks noGrp="1"/>
          </p:cNvSpPr>
          <p:nvPr>
            <p:ph type="body"/>
          </p:nvPr>
        </p:nvSpPr>
        <p:spPr>
          <a:xfrm>
            <a:off x="5521320" y="2129040"/>
            <a:ext cx="4057920" cy="438480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19" name="PlaceHolder 2"/>
          <p:cNvSpPr>
            <a:spLocks noGrp="1"/>
          </p:cNvSpPr>
          <p:nvPr>
            <p:ph type="body"/>
          </p:nvPr>
        </p:nvSpPr>
        <p:spPr>
          <a:xfrm>
            <a:off x="1260000" y="2129040"/>
            <a:ext cx="4057920" cy="438480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
        <p:nvSpPr>
          <p:cNvPr id="20" name="PlaceHolder 3"/>
          <p:cNvSpPr>
            <a:spLocks noGrp="1"/>
          </p:cNvSpPr>
          <p:nvPr>
            <p:ph type="body"/>
          </p:nvPr>
        </p:nvSpPr>
        <p:spPr>
          <a:xfrm>
            <a:off x="5521320" y="2129040"/>
            <a:ext cx="4057920" cy="209124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
        <p:nvSpPr>
          <p:cNvPr id="21" name="PlaceHolder 4"/>
          <p:cNvSpPr>
            <a:spLocks noGrp="1"/>
          </p:cNvSpPr>
          <p:nvPr>
            <p:ph type="body"/>
          </p:nvPr>
        </p:nvSpPr>
        <p:spPr>
          <a:xfrm>
            <a:off x="5521320" y="4419360"/>
            <a:ext cx="4057920" cy="209124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23" name="PlaceHolder 2"/>
          <p:cNvSpPr>
            <a:spLocks noGrp="1"/>
          </p:cNvSpPr>
          <p:nvPr>
            <p:ph type="body"/>
          </p:nvPr>
        </p:nvSpPr>
        <p:spPr>
          <a:xfrm>
            <a:off x="1260000" y="2129040"/>
            <a:ext cx="4057920" cy="209124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
        <p:nvSpPr>
          <p:cNvPr id="24" name="PlaceHolder 3"/>
          <p:cNvSpPr>
            <a:spLocks noGrp="1"/>
          </p:cNvSpPr>
          <p:nvPr>
            <p:ph type="body"/>
          </p:nvPr>
        </p:nvSpPr>
        <p:spPr>
          <a:xfrm>
            <a:off x="5521320" y="2129040"/>
            <a:ext cx="4057920" cy="209124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
        <p:nvSpPr>
          <p:cNvPr id="25" name="PlaceHolder 4"/>
          <p:cNvSpPr>
            <a:spLocks noGrp="1"/>
          </p:cNvSpPr>
          <p:nvPr>
            <p:ph type="body"/>
          </p:nvPr>
        </p:nvSpPr>
        <p:spPr>
          <a:xfrm>
            <a:off x="1260000" y="4419360"/>
            <a:ext cx="8315640" cy="209124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27" name="PlaceHolder 2"/>
          <p:cNvSpPr>
            <a:spLocks noGrp="1"/>
          </p:cNvSpPr>
          <p:nvPr>
            <p:ph type="body"/>
          </p:nvPr>
        </p:nvSpPr>
        <p:spPr>
          <a:xfrm>
            <a:off x="1260000" y="2129040"/>
            <a:ext cx="8315640" cy="209124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
        <p:nvSpPr>
          <p:cNvPr id="28" name="PlaceHolder 3"/>
          <p:cNvSpPr>
            <a:spLocks noGrp="1"/>
          </p:cNvSpPr>
          <p:nvPr>
            <p:ph type="body"/>
          </p:nvPr>
        </p:nvSpPr>
        <p:spPr>
          <a:xfrm>
            <a:off x="1260000" y="4419360"/>
            <a:ext cx="8315640" cy="209124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30" name="PlaceHolder 2"/>
          <p:cNvSpPr>
            <a:spLocks noGrp="1"/>
          </p:cNvSpPr>
          <p:nvPr>
            <p:ph type="body"/>
          </p:nvPr>
        </p:nvSpPr>
        <p:spPr>
          <a:xfrm>
            <a:off x="1260000" y="2129040"/>
            <a:ext cx="4057920" cy="209124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
        <p:nvSpPr>
          <p:cNvPr id="31" name="PlaceHolder 3"/>
          <p:cNvSpPr>
            <a:spLocks noGrp="1"/>
          </p:cNvSpPr>
          <p:nvPr>
            <p:ph type="body"/>
          </p:nvPr>
        </p:nvSpPr>
        <p:spPr>
          <a:xfrm>
            <a:off x="5521320" y="2129040"/>
            <a:ext cx="4057920" cy="209124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
        <p:nvSpPr>
          <p:cNvPr id="32" name="PlaceHolder 4"/>
          <p:cNvSpPr>
            <a:spLocks noGrp="1"/>
          </p:cNvSpPr>
          <p:nvPr>
            <p:ph type="body"/>
          </p:nvPr>
        </p:nvSpPr>
        <p:spPr>
          <a:xfrm>
            <a:off x="5521320" y="4419360"/>
            <a:ext cx="4057920" cy="209124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
        <p:nvSpPr>
          <p:cNvPr id="33" name="PlaceHolder 5"/>
          <p:cNvSpPr>
            <a:spLocks noGrp="1"/>
          </p:cNvSpPr>
          <p:nvPr>
            <p:ph type="body"/>
          </p:nvPr>
        </p:nvSpPr>
        <p:spPr>
          <a:xfrm>
            <a:off x="1260000" y="4419360"/>
            <a:ext cx="4057920" cy="209124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35" name="PlaceHolder 2"/>
          <p:cNvSpPr>
            <a:spLocks noGrp="1"/>
          </p:cNvSpPr>
          <p:nvPr>
            <p:ph type="body"/>
          </p:nvPr>
        </p:nvSpPr>
        <p:spPr>
          <a:xfrm>
            <a:off x="1260000" y="2129040"/>
            <a:ext cx="8315640" cy="438480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
        <p:nvSpPr>
          <p:cNvPr id="36" name="PlaceHolder 3"/>
          <p:cNvSpPr>
            <a:spLocks noGrp="1"/>
          </p:cNvSpPr>
          <p:nvPr>
            <p:ph type="body"/>
          </p:nvPr>
        </p:nvSpPr>
        <p:spPr>
          <a:xfrm>
            <a:off x="1260000" y="2129040"/>
            <a:ext cx="8315640" cy="438480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pic>
        <p:nvPicPr>
          <p:cNvPr id="37" name="" descr=""/>
          <p:cNvPicPr/>
          <p:nvPr/>
        </p:nvPicPr>
        <p:blipFill>
          <a:blip r:embed="rId2"/>
          <a:stretch/>
        </p:blipFill>
        <p:spPr>
          <a:xfrm>
            <a:off x="2669760" y="2129040"/>
            <a:ext cx="5495400" cy="4384800"/>
          </a:xfrm>
          <a:prstGeom prst="rect">
            <a:avLst/>
          </a:prstGeom>
          <a:ln>
            <a:noFill/>
          </a:ln>
        </p:spPr>
      </p:pic>
      <p:pic>
        <p:nvPicPr>
          <p:cNvPr id="38" name="" descr=""/>
          <p:cNvPicPr/>
          <p:nvPr/>
        </p:nvPicPr>
        <p:blipFill>
          <a:blip r:embed="rId3"/>
          <a:stretch/>
        </p:blipFill>
        <p:spPr>
          <a:xfrm>
            <a:off x="2669760" y="2129040"/>
            <a:ext cx="5495400" cy="4384800"/>
          </a:xfrm>
          <a:prstGeom prst="rect">
            <a:avLst/>
          </a:prstGeom>
          <a:ln>
            <a:noFill/>
          </a:ln>
        </p:spPr>
      </p:pic>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4"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45" name="PlaceHolder 2"/>
          <p:cNvSpPr>
            <a:spLocks noGrp="1"/>
          </p:cNvSpPr>
          <p:nvPr>
            <p:ph type="subTitle"/>
          </p:nvPr>
        </p:nvSpPr>
        <p:spPr>
          <a:xfrm>
            <a:off x="1260000" y="2129040"/>
            <a:ext cx="8315640" cy="4384800"/>
          </a:xfrm>
          <a:prstGeom prst="rect">
            <a:avLst/>
          </a:prstGeom>
        </p:spPr>
        <p:txBody>
          <a:bodyPr lIns="0" rIns="0" tIns="0" bIns="0" anchor="ctr"/>
          <a:p>
            <a:pPr algn="ctr"/>
            <a:endParaRPr b="0" lang="en-US" sz="3200" spc="-1" strike="noStrike">
              <a:solidFill>
                <a:srgbClr val="ffffff"/>
              </a:solidFill>
              <a:uFill>
                <a:solidFill>
                  <a:srgbClr val="ffffff"/>
                </a:solidFill>
              </a:u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47" name="PlaceHolder 2"/>
          <p:cNvSpPr>
            <a:spLocks noGrp="1"/>
          </p:cNvSpPr>
          <p:nvPr>
            <p:ph type="body"/>
          </p:nvPr>
        </p:nvSpPr>
        <p:spPr>
          <a:xfrm>
            <a:off x="1260000" y="2129040"/>
            <a:ext cx="8315640" cy="438480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49" name="PlaceHolder 2"/>
          <p:cNvSpPr>
            <a:spLocks noGrp="1"/>
          </p:cNvSpPr>
          <p:nvPr>
            <p:ph type="body"/>
          </p:nvPr>
        </p:nvSpPr>
        <p:spPr>
          <a:xfrm>
            <a:off x="1260000" y="2129040"/>
            <a:ext cx="4057920" cy="438480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
        <p:nvSpPr>
          <p:cNvPr id="50" name="PlaceHolder 3"/>
          <p:cNvSpPr>
            <a:spLocks noGrp="1"/>
          </p:cNvSpPr>
          <p:nvPr>
            <p:ph type="body"/>
          </p:nvPr>
        </p:nvSpPr>
        <p:spPr>
          <a:xfrm>
            <a:off x="5521320" y="2129040"/>
            <a:ext cx="4057920" cy="438480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1"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uFill>
                <a:solidFill>
                  <a:srgbClr val="ffffff"/>
                </a:solidFill>
              </a:u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2" name="PlaceHolder 1"/>
          <p:cNvSpPr>
            <a:spLocks noGrp="1"/>
          </p:cNvSpPr>
          <p:nvPr>
            <p:ph type="subTitle"/>
          </p:nvPr>
        </p:nvSpPr>
        <p:spPr>
          <a:xfrm>
            <a:off x="972000" y="661320"/>
            <a:ext cx="8675640" cy="6113880"/>
          </a:xfrm>
          <a:prstGeom prst="rect">
            <a:avLst/>
          </a:prstGeom>
        </p:spPr>
        <p:txBody>
          <a:bodyPr lIns="0" rIns="0" tIns="0" bIns="0" anchor="ctr"/>
          <a:p>
            <a:pPr algn="ctr"/>
            <a:endParaRPr b="0" lang="en-US" sz="3200" spc="-1" strike="noStrike">
              <a:solidFill>
                <a:srgbClr val="ffffff"/>
              </a:solidFill>
              <a:uFill>
                <a:solidFill>
                  <a:srgbClr val="ffffff"/>
                </a:solidFill>
              </a:u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54" name="PlaceHolder 2"/>
          <p:cNvSpPr>
            <a:spLocks noGrp="1"/>
          </p:cNvSpPr>
          <p:nvPr>
            <p:ph type="body"/>
          </p:nvPr>
        </p:nvSpPr>
        <p:spPr>
          <a:xfrm>
            <a:off x="1260000" y="2129040"/>
            <a:ext cx="4057920" cy="209124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
        <p:nvSpPr>
          <p:cNvPr id="55" name="PlaceHolder 3"/>
          <p:cNvSpPr>
            <a:spLocks noGrp="1"/>
          </p:cNvSpPr>
          <p:nvPr>
            <p:ph type="body"/>
          </p:nvPr>
        </p:nvSpPr>
        <p:spPr>
          <a:xfrm>
            <a:off x="1260000" y="4419360"/>
            <a:ext cx="4057920" cy="209124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
        <p:nvSpPr>
          <p:cNvPr id="56" name="PlaceHolder 4"/>
          <p:cNvSpPr>
            <a:spLocks noGrp="1"/>
          </p:cNvSpPr>
          <p:nvPr>
            <p:ph type="body"/>
          </p:nvPr>
        </p:nvSpPr>
        <p:spPr>
          <a:xfrm>
            <a:off x="5521320" y="2129040"/>
            <a:ext cx="4057920" cy="438480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58" name="PlaceHolder 2"/>
          <p:cNvSpPr>
            <a:spLocks noGrp="1"/>
          </p:cNvSpPr>
          <p:nvPr>
            <p:ph type="body"/>
          </p:nvPr>
        </p:nvSpPr>
        <p:spPr>
          <a:xfrm>
            <a:off x="1260000" y="2129040"/>
            <a:ext cx="4057920" cy="438480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
        <p:nvSpPr>
          <p:cNvPr id="59" name="PlaceHolder 3"/>
          <p:cNvSpPr>
            <a:spLocks noGrp="1"/>
          </p:cNvSpPr>
          <p:nvPr>
            <p:ph type="body"/>
          </p:nvPr>
        </p:nvSpPr>
        <p:spPr>
          <a:xfrm>
            <a:off x="5521320" y="2129040"/>
            <a:ext cx="4057920" cy="209124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
        <p:nvSpPr>
          <p:cNvPr id="60" name="PlaceHolder 4"/>
          <p:cNvSpPr>
            <a:spLocks noGrp="1"/>
          </p:cNvSpPr>
          <p:nvPr>
            <p:ph type="body"/>
          </p:nvPr>
        </p:nvSpPr>
        <p:spPr>
          <a:xfrm>
            <a:off x="5521320" y="4419360"/>
            <a:ext cx="4057920" cy="209124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62" name="PlaceHolder 2"/>
          <p:cNvSpPr>
            <a:spLocks noGrp="1"/>
          </p:cNvSpPr>
          <p:nvPr>
            <p:ph type="body"/>
          </p:nvPr>
        </p:nvSpPr>
        <p:spPr>
          <a:xfrm>
            <a:off x="1260000" y="2129040"/>
            <a:ext cx="4057920" cy="209124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
        <p:nvSpPr>
          <p:cNvPr id="63" name="PlaceHolder 3"/>
          <p:cNvSpPr>
            <a:spLocks noGrp="1"/>
          </p:cNvSpPr>
          <p:nvPr>
            <p:ph type="body"/>
          </p:nvPr>
        </p:nvSpPr>
        <p:spPr>
          <a:xfrm>
            <a:off x="5521320" y="2129040"/>
            <a:ext cx="4057920" cy="209124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
        <p:nvSpPr>
          <p:cNvPr id="64" name="PlaceHolder 4"/>
          <p:cNvSpPr>
            <a:spLocks noGrp="1"/>
          </p:cNvSpPr>
          <p:nvPr>
            <p:ph type="body"/>
          </p:nvPr>
        </p:nvSpPr>
        <p:spPr>
          <a:xfrm>
            <a:off x="1260000" y="4419360"/>
            <a:ext cx="8315640" cy="209124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66" name="PlaceHolder 2"/>
          <p:cNvSpPr>
            <a:spLocks noGrp="1"/>
          </p:cNvSpPr>
          <p:nvPr>
            <p:ph type="body"/>
          </p:nvPr>
        </p:nvSpPr>
        <p:spPr>
          <a:xfrm>
            <a:off x="1260000" y="2129040"/>
            <a:ext cx="8315640" cy="209124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
        <p:nvSpPr>
          <p:cNvPr id="67" name="PlaceHolder 3"/>
          <p:cNvSpPr>
            <a:spLocks noGrp="1"/>
          </p:cNvSpPr>
          <p:nvPr>
            <p:ph type="body"/>
          </p:nvPr>
        </p:nvSpPr>
        <p:spPr>
          <a:xfrm>
            <a:off x="1260000" y="4419360"/>
            <a:ext cx="8315640" cy="209124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69" name="PlaceHolder 2"/>
          <p:cNvSpPr>
            <a:spLocks noGrp="1"/>
          </p:cNvSpPr>
          <p:nvPr>
            <p:ph type="body"/>
          </p:nvPr>
        </p:nvSpPr>
        <p:spPr>
          <a:xfrm>
            <a:off x="1260000" y="2129040"/>
            <a:ext cx="4057920" cy="209124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
        <p:nvSpPr>
          <p:cNvPr id="70" name="PlaceHolder 3"/>
          <p:cNvSpPr>
            <a:spLocks noGrp="1"/>
          </p:cNvSpPr>
          <p:nvPr>
            <p:ph type="body"/>
          </p:nvPr>
        </p:nvSpPr>
        <p:spPr>
          <a:xfrm>
            <a:off x="5521320" y="2129040"/>
            <a:ext cx="4057920" cy="209124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
        <p:nvSpPr>
          <p:cNvPr id="71" name="PlaceHolder 4"/>
          <p:cNvSpPr>
            <a:spLocks noGrp="1"/>
          </p:cNvSpPr>
          <p:nvPr>
            <p:ph type="body"/>
          </p:nvPr>
        </p:nvSpPr>
        <p:spPr>
          <a:xfrm>
            <a:off x="5521320" y="4419360"/>
            <a:ext cx="4057920" cy="209124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
        <p:nvSpPr>
          <p:cNvPr id="72" name="PlaceHolder 5"/>
          <p:cNvSpPr>
            <a:spLocks noGrp="1"/>
          </p:cNvSpPr>
          <p:nvPr>
            <p:ph type="body"/>
          </p:nvPr>
        </p:nvSpPr>
        <p:spPr>
          <a:xfrm>
            <a:off x="1260000" y="4419360"/>
            <a:ext cx="4057920" cy="209124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3" name="PlaceHolder 1"/>
          <p:cNvSpPr>
            <a:spLocks noGrp="1"/>
          </p:cNvSpPr>
          <p:nvPr>
            <p:ph type="title"/>
          </p:nvPr>
        </p:nvSpPr>
        <p:spPr>
          <a:xfrm>
            <a:off x="972000" y="661320"/>
            <a:ext cx="8675640" cy="1318680"/>
          </a:xfrm>
          <a:prstGeom prst="rect">
            <a:avLst/>
          </a:prstGeom>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74" name="PlaceHolder 2"/>
          <p:cNvSpPr>
            <a:spLocks noGrp="1"/>
          </p:cNvSpPr>
          <p:nvPr>
            <p:ph type="body"/>
          </p:nvPr>
        </p:nvSpPr>
        <p:spPr>
          <a:xfrm>
            <a:off x="1260000" y="2129040"/>
            <a:ext cx="8315640" cy="438480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sp>
        <p:nvSpPr>
          <p:cNvPr id="75" name="PlaceHolder 3"/>
          <p:cNvSpPr>
            <a:spLocks noGrp="1"/>
          </p:cNvSpPr>
          <p:nvPr>
            <p:ph type="body"/>
          </p:nvPr>
        </p:nvSpPr>
        <p:spPr>
          <a:xfrm>
            <a:off x="1260000" y="2129040"/>
            <a:ext cx="8315640" cy="4384800"/>
          </a:xfrm>
          <a:prstGeom prst="rect">
            <a:avLst/>
          </a:prstGeom>
        </p:spPr>
        <p:txBody>
          <a:bodyPr lIns="0" rIns="0" tIns="0" bIns="0"/>
          <a:p>
            <a:endParaRPr b="0" lang="en-US" sz="3200" spc="-1" strike="noStrike">
              <a:solidFill>
                <a:srgbClr val="ffffff"/>
              </a:solidFill>
              <a:uFill>
                <a:solidFill>
                  <a:srgbClr val="ffffff"/>
                </a:solidFill>
              </a:uFill>
              <a:latin typeface="Arial"/>
            </a:endParaRPr>
          </a:p>
        </p:txBody>
      </p:sp>
      <p:pic>
        <p:nvPicPr>
          <p:cNvPr id="76" name="" descr=""/>
          <p:cNvPicPr/>
          <p:nvPr/>
        </p:nvPicPr>
        <p:blipFill>
          <a:blip r:embed="rId2"/>
          <a:stretch/>
        </p:blipFill>
        <p:spPr>
          <a:xfrm>
            <a:off x="2669760" y="2129040"/>
            <a:ext cx="5495400" cy="4384800"/>
          </a:xfrm>
          <a:prstGeom prst="rect">
            <a:avLst/>
          </a:prstGeom>
          <a:ln>
            <a:noFill/>
          </a:ln>
        </p:spPr>
      </p:pic>
      <p:pic>
        <p:nvPicPr>
          <p:cNvPr id="77" name="" descr=""/>
          <p:cNvPicPr/>
          <p:nvPr/>
        </p:nvPicPr>
        <p:blipFill>
          <a:blip r:embed="rId3"/>
          <a:stretch/>
        </p:blipFill>
        <p:spPr>
          <a:xfrm>
            <a:off x="2669760" y="2129040"/>
            <a:ext cx="5495400" cy="438480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3.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4000" y="1769040"/>
            <a:ext cx="8870040" cy="4384440"/>
          </a:xfrm>
          <a:prstGeom prst="rect">
            <a:avLst/>
          </a:prstGeom>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buClr>
                <a:srgbClr val="000000"/>
              </a:buClr>
              <a:buSzPct val="45000"/>
              <a:buFont typeface="Wingdings"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buClr>
                <a:srgbClr val="000000"/>
              </a:buClr>
              <a:buSzPct val="75000"/>
              <a:buFont typeface="Symbol"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2" name="PlaceHolder 3"/>
          <p:cNvSpPr>
            <a:spLocks noGrp="1"/>
          </p:cNvSpPr>
          <p:nvPr>
            <p:ph type="dt"/>
          </p:nvPr>
        </p:nvSpPr>
        <p:spPr>
          <a:xfrm>
            <a:off x="504000" y="6887160"/>
            <a:ext cx="234828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3447360" y="6887160"/>
            <a:ext cx="319500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7227000" y="6887160"/>
            <a:ext cx="2348280" cy="521280"/>
          </a:xfrm>
          <a:prstGeom prst="rect">
            <a:avLst/>
          </a:prstGeom>
        </p:spPr>
        <p:txBody>
          <a:bodyPr lIns="0" rIns="0" tIns="0" bIns="0"/>
          <a:p>
            <a:pPr algn="r"/>
            <a:fld id="{18709C6E-5C7F-43D7-9E38-500FFB6ACFFA}"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39" name="PlaceHolder 1"/>
          <p:cNvSpPr>
            <a:spLocks noGrp="1"/>
          </p:cNvSpPr>
          <p:nvPr>
            <p:ph type="title"/>
          </p:nvPr>
        </p:nvSpPr>
        <p:spPr>
          <a:xfrm>
            <a:off x="972000" y="661320"/>
            <a:ext cx="8675640" cy="1318680"/>
          </a:xfrm>
          <a:prstGeom prst="rect">
            <a:avLst/>
          </a:prstGeom>
        </p:spPr>
        <p:txBody>
          <a:bodyPr lIns="0" rIns="0" tIns="0" bIns="0" anchor="ctr"/>
          <a:p>
            <a:pPr algn="ctr"/>
            <a:r>
              <a:rPr b="0" lang="en-US" sz="3890" spc="-1" strike="noStrike">
                <a:solidFill>
                  <a:srgbClr val="ffffff"/>
                </a:solidFill>
                <a:uFill>
                  <a:solidFill>
                    <a:srgbClr val="ffffff"/>
                  </a:solidFill>
                </a:uFill>
                <a:latin typeface="Arial"/>
              </a:rPr>
              <a:t>Click to edit the title text format</a:t>
            </a:r>
            <a:endParaRPr b="0" lang="en-US" sz="3890" spc="-1" strike="noStrike">
              <a:solidFill>
                <a:srgbClr val="ffffff"/>
              </a:solidFill>
              <a:uFill>
                <a:solidFill>
                  <a:srgbClr val="ffffff"/>
                </a:solidFill>
              </a:uFill>
              <a:latin typeface="Arial"/>
            </a:endParaRPr>
          </a:p>
        </p:txBody>
      </p:sp>
      <p:sp>
        <p:nvSpPr>
          <p:cNvPr id="40" name="PlaceHolder 2"/>
          <p:cNvSpPr>
            <a:spLocks noGrp="1"/>
          </p:cNvSpPr>
          <p:nvPr>
            <p:ph type="body"/>
          </p:nvPr>
        </p:nvSpPr>
        <p:spPr>
          <a:xfrm>
            <a:off x="1260000" y="2129040"/>
            <a:ext cx="8315640" cy="4384800"/>
          </a:xfrm>
          <a:prstGeom prst="rect">
            <a:avLst/>
          </a:prstGeom>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Click to edit the outline text format</a:t>
            </a:r>
            <a:endParaRPr b="0" lang="en-US" sz="3200" spc="-1" strike="noStrike">
              <a:solidFill>
                <a:srgbClr val="ffffff"/>
              </a:solidFill>
              <a:uFill>
                <a:solidFill>
                  <a:srgbClr val="ffffff"/>
                </a:solidFill>
              </a:uFill>
              <a:latin typeface="Arial"/>
            </a:endParaRPr>
          </a:p>
          <a:p>
            <a:pPr lvl="1" marL="864000" indent="-288000">
              <a:buClr>
                <a:srgbClr val="ffff00"/>
              </a:buClr>
              <a:buSzPct val="75000"/>
              <a:buFont typeface="Symbol" charset="2"/>
              <a:buChar char=""/>
            </a:pPr>
            <a:r>
              <a:rPr b="0" lang="en-US" sz="2800" spc="-1" strike="noStrike">
                <a:solidFill>
                  <a:srgbClr val="ffffff"/>
                </a:solidFill>
                <a:uFill>
                  <a:solidFill>
                    <a:srgbClr val="ffffff"/>
                  </a:solidFill>
                </a:uFill>
                <a:latin typeface="Arial"/>
              </a:rPr>
              <a:t>Second Outline Level</a:t>
            </a:r>
            <a:endParaRPr b="0" lang="en-US" sz="2800" spc="-1" strike="noStrike">
              <a:solidFill>
                <a:srgbClr val="ffffff"/>
              </a:solidFill>
              <a:uFill>
                <a:solidFill>
                  <a:srgbClr val="ffffff"/>
                </a:solidFill>
              </a:uFill>
              <a:latin typeface="Arial"/>
            </a:endParaRPr>
          </a:p>
          <a:p>
            <a:pPr lvl="2" marL="1295640" indent="-216000">
              <a:buClr>
                <a:srgbClr val="ffff00"/>
              </a:buClr>
              <a:buSzPct val="45000"/>
              <a:buFont typeface="Wingdings" charset="2"/>
              <a:buChar char=""/>
            </a:pPr>
            <a:r>
              <a:rPr b="0" lang="en-US" sz="2400" spc="-1" strike="noStrike">
                <a:solidFill>
                  <a:srgbClr val="ffffff"/>
                </a:solidFill>
                <a:uFill>
                  <a:solidFill>
                    <a:srgbClr val="ffffff"/>
                  </a:solidFill>
                </a:uFill>
                <a:latin typeface="Arial"/>
              </a:rPr>
              <a:t>Third Outline Level</a:t>
            </a:r>
            <a:endParaRPr b="0" lang="en-US" sz="2400" spc="-1" strike="noStrike">
              <a:solidFill>
                <a:srgbClr val="ffffff"/>
              </a:solidFill>
              <a:uFill>
                <a:solidFill>
                  <a:srgbClr val="ffffff"/>
                </a:solidFill>
              </a:uFill>
              <a:latin typeface="Arial"/>
            </a:endParaRPr>
          </a:p>
          <a:p>
            <a:pPr lvl="3" marL="1728000" indent="-216000">
              <a:buClr>
                <a:srgbClr val="ffff00"/>
              </a:buClr>
              <a:buSzPct val="75000"/>
              <a:buFont typeface="Symbol" charset="2"/>
              <a:buChar char=""/>
            </a:pPr>
            <a:r>
              <a:rPr b="0" lang="en-US" sz="2000" spc="-1" strike="noStrike">
                <a:solidFill>
                  <a:srgbClr val="ffffff"/>
                </a:solidFill>
                <a:uFill>
                  <a:solidFill>
                    <a:srgbClr val="ffffff"/>
                  </a:solidFill>
                </a:uFill>
                <a:latin typeface="Arial"/>
              </a:rPr>
              <a:t>Fourth Outline Level</a:t>
            </a:r>
            <a:endParaRPr b="0" lang="en-US" sz="2000" spc="-1" strike="noStrike">
              <a:solidFill>
                <a:srgbClr val="ffffff"/>
              </a:solidFill>
              <a:uFill>
                <a:solidFill>
                  <a:srgbClr val="ffffff"/>
                </a:solidFill>
              </a:uFill>
              <a:latin typeface="Arial"/>
            </a:endParaRPr>
          </a:p>
          <a:p>
            <a:pPr lvl="4" marL="2160000" indent="-216000">
              <a:buClr>
                <a:srgbClr val="ffff00"/>
              </a:buClr>
              <a:buSzPct val="45000"/>
              <a:buFont typeface="Wingdings" charset="2"/>
              <a:buChar char=""/>
            </a:pPr>
            <a:r>
              <a:rPr b="0" lang="en-US" sz="2000" spc="-1" strike="noStrike">
                <a:solidFill>
                  <a:srgbClr val="ffffff"/>
                </a:solidFill>
                <a:uFill>
                  <a:solidFill>
                    <a:srgbClr val="ffffff"/>
                  </a:solidFill>
                </a:uFill>
                <a:latin typeface="Arial"/>
              </a:rPr>
              <a:t>Fifth Outline Level</a:t>
            </a:r>
            <a:endParaRPr b="0" lang="en-US" sz="2000" spc="-1" strike="noStrike">
              <a:solidFill>
                <a:srgbClr val="ffffff"/>
              </a:solidFill>
              <a:uFill>
                <a:solidFill>
                  <a:srgbClr val="ffffff"/>
                </a:solidFill>
              </a:uFill>
              <a:latin typeface="Arial"/>
            </a:endParaRPr>
          </a:p>
          <a:p>
            <a:pPr lvl="5" marL="2592000" indent="-216000">
              <a:buClr>
                <a:srgbClr val="ffff00"/>
              </a:buClr>
              <a:buSzPct val="45000"/>
              <a:buFont typeface="Wingdings" charset="2"/>
              <a:buChar char=""/>
            </a:pPr>
            <a:r>
              <a:rPr b="0" lang="en-US" sz="2000" spc="-1" strike="noStrike">
                <a:solidFill>
                  <a:srgbClr val="ffffff"/>
                </a:solidFill>
                <a:uFill>
                  <a:solidFill>
                    <a:srgbClr val="ffffff"/>
                  </a:solidFill>
                </a:uFill>
                <a:latin typeface="Arial"/>
              </a:rPr>
              <a:t>Sixth Outline Level</a:t>
            </a:r>
            <a:endParaRPr b="0" lang="en-US" sz="2000" spc="-1" strike="noStrike">
              <a:solidFill>
                <a:srgbClr val="ffffff"/>
              </a:solidFill>
              <a:uFill>
                <a:solidFill>
                  <a:srgbClr val="ffffff"/>
                </a:solidFill>
              </a:uFill>
              <a:latin typeface="Arial"/>
            </a:endParaRPr>
          </a:p>
          <a:p>
            <a:pPr lvl="6" marL="3024000" indent="-216000">
              <a:buClr>
                <a:srgbClr val="ffff00"/>
              </a:buClr>
              <a:buSzPct val="45000"/>
              <a:buFont typeface="Wingdings" charset="2"/>
              <a:buChar char=""/>
            </a:pPr>
            <a:r>
              <a:rPr b="0" lang="en-US" sz="2000" spc="-1" strike="noStrike">
                <a:solidFill>
                  <a:srgbClr val="ffffff"/>
                </a:solidFill>
                <a:uFill>
                  <a:solidFill>
                    <a:srgbClr val="ffffff"/>
                  </a:solidFill>
                </a:uFill>
                <a:latin typeface="Arial"/>
              </a:rPr>
              <a:t>Seventh Outline Level</a:t>
            </a:r>
            <a:endParaRPr b="0" lang="en-US" sz="2000" spc="-1" strike="noStrike">
              <a:solidFill>
                <a:srgbClr val="ffffff"/>
              </a:solidFill>
              <a:uFill>
                <a:solidFill>
                  <a:srgbClr val="ffffff"/>
                </a:solidFill>
              </a:uFill>
              <a:latin typeface="Arial"/>
            </a:endParaRPr>
          </a:p>
        </p:txBody>
      </p:sp>
      <p:sp>
        <p:nvSpPr>
          <p:cNvPr id="41" name="PlaceHolder 3"/>
          <p:cNvSpPr>
            <a:spLocks noGrp="1"/>
          </p:cNvSpPr>
          <p:nvPr>
            <p:ph type="dt"/>
          </p:nvPr>
        </p:nvSpPr>
        <p:spPr>
          <a:xfrm>
            <a:off x="972000" y="6743160"/>
            <a:ext cx="2348280" cy="521280"/>
          </a:xfrm>
          <a:prstGeom prst="rect">
            <a:avLst/>
          </a:prstGeom>
        </p:spPr>
        <p:txBody>
          <a:bodyPr lIns="0" rIns="0" tIns="0" bIns="0"/>
          <a:p>
            <a:r>
              <a:rPr b="0" lang="en-US" sz="1400" spc="-1" strike="noStrike">
                <a:solidFill>
                  <a:srgbClr val="ffffff"/>
                </a:solidFill>
                <a:uFill>
                  <a:solidFill>
                    <a:srgbClr val="ffffff"/>
                  </a:solidFill>
                </a:uFill>
                <a:latin typeface="Times New Roman"/>
              </a:rPr>
              <a:t>&lt;date/time&gt;</a:t>
            </a:r>
            <a:endParaRPr b="0" lang="en-US" sz="1400" spc="-1" strike="noStrike">
              <a:solidFill>
                <a:srgbClr val="ffffff"/>
              </a:solidFill>
              <a:uFill>
                <a:solidFill>
                  <a:srgbClr val="ffffff"/>
                </a:solidFill>
              </a:uFill>
              <a:latin typeface="Times New Roman"/>
            </a:endParaRPr>
          </a:p>
        </p:txBody>
      </p:sp>
      <p:sp>
        <p:nvSpPr>
          <p:cNvPr id="42" name="PlaceHolder 4"/>
          <p:cNvSpPr>
            <a:spLocks noGrp="1"/>
          </p:cNvSpPr>
          <p:nvPr>
            <p:ph type="ftr"/>
          </p:nvPr>
        </p:nvSpPr>
        <p:spPr>
          <a:xfrm>
            <a:off x="3699360" y="6743160"/>
            <a:ext cx="3195000" cy="521280"/>
          </a:xfrm>
          <a:prstGeom prst="rect">
            <a:avLst/>
          </a:prstGeom>
        </p:spPr>
        <p:txBody>
          <a:bodyPr lIns="0" rIns="0" tIns="0" bIns="0"/>
          <a:p>
            <a:pPr algn="ctr"/>
            <a:r>
              <a:rPr b="0" lang="en-US" sz="1400" spc="-1" strike="noStrike">
                <a:solidFill>
                  <a:srgbClr val="ffffff"/>
                </a:solidFill>
                <a:uFill>
                  <a:solidFill>
                    <a:srgbClr val="ffffff"/>
                  </a:solidFill>
                </a:uFill>
                <a:latin typeface="Times New Roman"/>
              </a:rPr>
              <a:t>&lt;footer&gt;</a:t>
            </a:r>
            <a:endParaRPr b="0" lang="en-US" sz="1400" spc="-1" strike="noStrike">
              <a:solidFill>
                <a:srgbClr val="ffffff"/>
              </a:solidFill>
              <a:uFill>
                <a:solidFill>
                  <a:srgbClr val="ffffff"/>
                </a:solidFill>
              </a:uFill>
              <a:latin typeface="Times New Roman"/>
            </a:endParaRPr>
          </a:p>
        </p:txBody>
      </p:sp>
      <p:sp>
        <p:nvSpPr>
          <p:cNvPr id="43" name="PlaceHolder 5"/>
          <p:cNvSpPr>
            <a:spLocks noGrp="1"/>
          </p:cNvSpPr>
          <p:nvPr>
            <p:ph type="sldNum"/>
          </p:nvPr>
        </p:nvSpPr>
        <p:spPr>
          <a:xfrm>
            <a:off x="7335360" y="6743160"/>
            <a:ext cx="2348280" cy="521280"/>
          </a:xfrm>
          <a:prstGeom prst="rect">
            <a:avLst/>
          </a:prstGeom>
        </p:spPr>
        <p:txBody>
          <a:bodyPr lIns="0" rIns="0" tIns="0" bIns="0"/>
          <a:p>
            <a:pPr algn="r"/>
            <a:fld id="{1E9A6089-64DB-4AF0-B6CD-090CBFE18CE2}" type="slidenum">
              <a:rPr b="0" lang="en-US" sz="1400" spc="-1" strike="noStrike">
                <a:solidFill>
                  <a:srgbClr val="ffffff"/>
                </a:solidFill>
                <a:uFill>
                  <a:solidFill>
                    <a:srgbClr val="ffffff"/>
                  </a:solidFill>
                </a:uFill>
                <a:latin typeface="Times New Roman"/>
              </a:rPr>
              <a:t>&lt;number&gt;</a:t>
            </a:fld>
            <a:endParaRPr b="0" lang="en-US" sz="1400" spc="-1" strike="noStrike">
              <a:solidFill>
                <a:srgbClr val="ffffff"/>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4.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4.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4.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8.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15.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41.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43.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44.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45.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46.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47.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48.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49.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50.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51.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52.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53.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54.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55.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56.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57.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58.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59.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60.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61.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62.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63.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64.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65.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66.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67.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68.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69.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70.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71.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72.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73.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74.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75.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76.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77.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78.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79.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80.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81.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82.xml.rels><?xml version="1.0" encoding="UTF-8"?>
<Relationships xmlns="http://schemas.openxmlformats.org/package/2006/relationships"><Relationship Id="rId1" Type="http://schemas.openxmlformats.org/officeDocument/2006/relationships/slideLayout" Target="../slideLayouts/slideLayout16.xml"/>
</Relationships>
</file>

<file path=ppt/slides/_rels/slide83.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84.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85.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86.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87.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88.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89.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90.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91.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16.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79" name="TextShape 2"/>
          <p:cNvSpPr txBox="1"/>
          <p:nvPr/>
        </p:nvSpPr>
        <p:spPr>
          <a:xfrm>
            <a:off x="1260000" y="2129040"/>
            <a:ext cx="8315640" cy="4384440"/>
          </a:xfrm>
          <a:prstGeom prst="rect">
            <a:avLst/>
          </a:prstGeom>
          <a:noFill/>
          <a:ln>
            <a:noFill/>
          </a:ln>
        </p:spPr>
        <p:txBody>
          <a:bodyPr lIns="0" rIns="0" tIns="0" bIns="0" anchor="ctr"/>
          <a:p>
            <a:pPr algn="ctr"/>
            <a:r>
              <a:rPr b="0" lang="en-US" sz="6600" spc="-1" strike="noStrike">
                <a:solidFill>
                  <a:srgbClr val="ffffff"/>
                </a:solidFill>
                <a:uFill>
                  <a:solidFill>
                    <a:srgbClr val="ffffff"/>
                  </a:solidFill>
                </a:uFill>
                <a:latin typeface="Arial"/>
              </a:rPr>
              <a:t>Niels Klim-prisen 2017</a:t>
            </a:r>
            <a:endParaRPr b="0" lang="en-US" sz="3200" spc="-1" strike="noStrike">
              <a:solidFill>
                <a:srgbClr val="ffffff"/>
              </a:solidFill>
              <a:uFill>
                <a:solidFill>
                  <a:srgbClr val="ffffff"/>
                </a:solidFill>
              </a:uFill>
              <a:latin typeface="Arial"/>
            </a:endParaRPr>
          </a:p>
        </p:txBody>
      </p:sp>
    </p:spTree>
  </p:cSld>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81" name="TextShape 2"/>
          <p:cNvSpPr txBox="1"/>
          <p:nvPr/>
        </p:nvSpPr>
        <p:spPr>
          <a:xfrm>
            <a:off x="1260000" y="2129040"/>
            <a:ext cx="8315640" cy="4384440"/>
          </a:xfrm>
          <a:prstGeom prst="rect">
            <a:avLst/>
          </a:prstGeom>
          <a:noFill/>
          <a:ln>
            <a:noFill/>
          </a:ln>
        </p:spPr>
        <p:txBody>
          <a:bodyPr lIns="0" rIns="0" tIns="0" bIns="0" anchor="ctr"/>
          <a:p>
            <a:pPr algn="ctr"/>
            <a:r>
              <a:rPr b="0" lang="en-US" sz="6600" spc="-1" strike="noStrike">
                <a:solidFill>
                  <a:srgbClr val="ffffff"/>
                </a:solidFill>
                <a:uFill>
                  <a:solidFill>
                    <a:srgbClr val="ffffff"/>
                  </a:solidFill>
                </a:uFill>
                <a:latin typeface="Arial"/>
              </a:rPr>
              <a:t>Velkommen til uddelingen af Niels Klim-prisen for</a:t>
            </a:r>
            <a:endParaRPr b="0" lang="en-US" sz="3200" spc="-1" strike="noStrike">
              <a:solidFill>
                <a:srgbClr val="ffffff"/>
              </a:solidFill>
              <a:uFill>
                <a:solidFill>
                  <a:srgbClr val="ffffff"/>
                </a:solidFill>
              </a:uFill>
              <a:latin typeface="Arial"/>
            </a:endParaRPr>
          </a:p>
          <a:p>
            <a:pPr algn="ctr"/>
            <a:r>
              <a:rPr b="0" lang="en-US" sz="6600" spc="-1" strike="noStrike">
                <a:solidFill>
                  <a:srgbClr val="ffffff"/>
                </a:solidFill>
                <a:uFill>
                  <a:solidFill>
                    <a:srgbClr val="ffffff"/>
                  </a:solidFill>
                </a:uFill>
                <a:latin typeface="Arial"/>
              </a:rPr>
              <a:t>tekster fra 2017</a:t>
            </a:r>
            <a:endParaRPr b="0" lang="en-US" sz="3200" spc="-1" strike="noStrike">
              <a:solidFill>
                <a:srgbClr val="ffffff"/>
              </a:solidFill>
              <a:uFill>
                <a:solidFill>
                  <a:srgbClr val="ffffff"/>
                </a:solidFill>
              </a:uFill>
              <a:latin typeface="Arial"/>
            </a:endParaRPr>
          </a:p>
        </p:txBody>
      </p:sp>
    </p:spTree>
  </p:cSld>
  <p:timing>
    <p:tnLst>
      <p:par>
        <p:cTn id="3" dur="indefinite" restart="never" nodeType="tmRoot">
          <p:childTnLst>
            <p:seq>
              <p:cTn id="4"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83" name="TextShape 2"/>
          <p:cNvSpPr txBox="1"/>
          <p:nvPr/>
        </p:nvSpPr>
        <p:spPr>
          <a:xfrm>
            <a:off x="1260000" y="2129040"/>
            <a:ext cx="8315640" cy="4384440"/>
          </a:xfrm>
          <a:prstGeom prst="rect">
            <a:avLst/>
          </a:prstGeom>
          <a:noFill/>
          <a:ln>
            <a:noFill/>
          </a:ln>
        </p:spPr>
        <p:txBody>
          <a:bodyPr lIns="0" rIns="0" tIns="0" bIns="0" anchor="ctr"/>
          <a:p>
            <a:pPr algn="ctr"/>
            <a:r>
              <a:rPr b="0" lang="en-US" sz="6600" spc="-1" strike="noStrike">
                <a:solidFill>
                  <a:srgbClr val="ffffff"/>
                </a:solidFill>
                <a:uFill>
                  <a:solidFill>
                    <a:srgbClr val="ffffff"/>
                  </a:solidFill>
                </a:uFill>
                <a:latin typeface="Arial"/>
              </a:rPr>
              <a:t>Men først en</a:t>
            </a:r>
            <a:endParaRPr b="0" lang="en-US" sz="3200" spc="-1" strike="noStrike">
              <a:solidFill>
                <a:srgbClr val="ffffff"/>
              </a:solidFill>
              <a:uFill>
                <a:solidFill>
                  <a:srgbClr val="ffffff"/>
                </a:solidFill>
              </a:uFill>
              <a:latin typeface="Arial"/>
            </a:endParaRPr>
          </a:p>
          <a:p>
            <a:pPr algn="ctr"/>
            <a:r>
              <a:rPr b="0" lang="en-US" sz="6600" spc="-1" strike="noStrike">
                <a:solidFill>
                  <a:srgbClr val="ffffff"/>
                </a:solidFill>
                <a:uFill>
                  <a:solidFill>
                    <a:srgbClr val="ffffff"/>
                  </a:solidFill>
                </a:uFill>
                <a:latin typeface="Arial"/>
              </a:rPr>
              <a:t>overraskelse</a:t>
            </a:r>
            <a:endParaRPr b="0" lang="en-US" sz="3200" spc="-1" strike="noStrike">
              <a:solidFill>
                <a:srgbClr val="ffffff"/>
              </a:solidFill>
              <a:uFill>
                <a:solidFill>
                  <a:srgbClr val="ffffff"/>
                </a:solidFill>
              </a:uFill>
              <a:latin typeface="Arial"/>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85" name="TextShape 2"/>
          <p:cNvSpPr txBox="1"/>
          <p:nvPr/>
        </p:nvSpPr>
        <p:spPr>
          <a:xfrm>
            <a:off x="1260000" y="2129040"/>
            <a:ext cx="8315640" cy="4384440"/>
          </a:xfrm>
          <a:prstGeom prst="rect">
            <a:avLst/>
          </a:prstGeom>
          <a:noFill/>
          <a:ln>
            <a:noFill/>
          </a:ln>
        </p:spPr>
        <p:txBody>
          <a:bodyPr lIns="0" rIns="0" tIns="0" bIns="0" anchor="ctr"/>
          <a:p>
            <a:pPr algn="ctr"/>
            <a:r>
              <a:rPr b="0" lang="en-US" sz="6600" spc="-1" strike="noStrike">
                <a:solidFill>
                  <a:srgbClr val="ffffff"/>
                </a:solidFill>
                <a:uFill>
                  <a:solidFill>
                    <a:srgbClr val="ffffff"/>
                  </a:solidFill>
                </a:uFill>
                <a:latin typeface="Arial"/>
              </a:rPr>
              <a:t>Og så tilbage til det almindelige program</a:t>
            </a:r>
            <a:endParaRPr b="0" lang="en-US" sz="3200" spc="-1" strike="noStrike">
              <a:solidFill>
                <a:srgbClr val="ffffff"/>
              </a:solidFill>
              <a:uFill>
                <a:solidFill>
                  <a:srgbClr val="ffffff"/>
                </a:solidFill>
              </a:uFill>
              <a:latin typeface="Arial"/>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Hvad er Niels Klim-prisen?</a:t>
            </a:r>
            <a:endParaRPr b="0" lang="en-US" sz="3890" spc="-1" strike="noStrike">
              <a:solidFill>
                <a:srgbClr val="ffffff"/>
              </a:solidFill>
              <a:uFill>
                <a:solidFill>
                  <a:srgbClr val="ffffff"/>
                </a:solidFill>
              </a:uFill>
              <a:latin typeface="Arial"/>
            </a:endParaRPr>
          </a:p>
        </p:txBody>
      </p:sp>
      <p:sp>
        <p:nvSpPr>
          <p:cNvPr id="87"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Teksten er science fiction.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Teksten er på mindre end 40.000 ord.</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Teksten er blevet udgivet på dansk for første gang det foregående år.</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I 2018 uddeles prisen for bedste tekster fra 2017.</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Nomineringer og stemmer afgives af fans.</a:t>
            </a:r>
            <a:endParaRPr b="0" lang="en-US" sz="3200" spc="-1" strike="noStrike">
              <a:solidFill>
                <a:srgbClr val="ffffff"/>
              </a:solidFill>
              <a:uFill>
                <a:solidFill>
                  <a:srgbClr val="ffffff"/>
                </a:solidFill>
              </a:uFill>
              <a:latin typeface="Arial"/>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Udvalg, sponsorer</a:t>
            </a:r>
            <a:endParaRPr b="0" lang="en-US" sz="3890" spc="-1" strike="noStrike">
              <a:solidFill>
                <a:srgbClr val="ffffff"/>
              </a:solidFill>
              <a:uFill>
                <a:solidFill>
                  <a:srgbClr val="ffffff"/>
                </a:solidFill>
              </a:uFill>
              <a:latin typeface="Arial"/>
            </a:endParaRPr>
          </a:p>
        </p:txBody>
      </p:sp>
      <p:sp>
        <p:nvSpPr>
          <p:cNvPr id="89"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Johannes Lundstrøm, Joen Juel Jensen &amp; undertegnede, udvalg</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Manfred Christiansen, trofæet (sponsoreret af SFC)</a:t>
            </a:r>
            <a:endParaRPr b="0" lang="en-US" sz="3200" spc="-1" strike="noStrike">
              <a:solidFill>
                <a:srgbClr val="ffffff"/>
              </a:solidFill>
              <a:uFill>
                <a:solidFill>
                  <a:srgbClr val="ffffff"/>
                </a:solidFill>
              </a:uFill>
              <a:latin typeface="Arial"/>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Nyheder</a:t>
            </a:r>
            <a:endParaRPr b="0" lang="en-US" sz="3890" spc="-1" strike="noStrike">
              <a:solidFill>
                <a:srgbClr val="ffffff"/>
              </a:solidFill>
              <a:uFill>
                <a:solidFill>
                  <a:srgbClr val="ffffff"/>
                </a:solidFill>
              </a:uFill>
              <a:latin typeface="Arial"/>
            </a:endParaRPr>
          </a:p>
        </p:txBody>
      </p:sp>
      <p:sp>
        <p:nvSpPr>
          <p:cNvPr id="91"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Reglerne er blevet oversat til dansk og godkendt i den form. Det betyder også, at reglerne nu passer lidt bedre til danske forhold.</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For tekster, der udkommer i 2018, vil der være en ny kategori: børn og unge.</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Der er kommet en bog med et udvalg af de nominerede fra 2011 og 2012.</a:t>
            </a:r>
            <a:endParaRPr b="0" lang="en-US" sz="3200" spc="-1" strike="noStrike">
              <a:solidFill>
                <a:srgbClr val="ffffff"/>
              </a:solidFill>
              <a:uFill>
                <a:solidFill>
                  <a:srgbClr val="ffffff"/>
                </a:solidFill>
              </a:uFill>
              <a:latin typeface="Arial"/>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pic>
        <p:nvPicPr>
          <p:cNvPr id="93" name="" descr=""/>
          <p:cNvPicPr/>
          <p:nvPr/>
        </p:nvPicPr>
        <p:blipFill>
          <a:blip r:embed="rId1"/>
          <a:stretch/>
        </p:blipFill>
        <p:spPr>
          <a:xfrm>
            <a:off x="3170880" y="661320"/>
            <a:ext cx="4493520" cy="6653880"/>
          </a:xfrm>
          <a:prstGeom prst="rect">
            <a:avLst/>
          </a:prstGeom>
          <a:ln>
            <a:noFill/>
          </a:ln>
        </p:spPr>
      </p:pic>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Husk at</a:t>
            </a:r>
            <a:endParaRPr b="0" lang="en-US" sz="3890" spc="-1" strike="noStrike">
              <a:solidFill>
                <a:srgbClr val="ffffff"/>
              </a:solidFill>
              <a:uFill>
                <a:solidFill>
                  <a:srgbClr val="ffffff"/>
                </a:solidFill>
              </a:uFill>
              <a:latin typeface="Arial"/>
            </a:endParaRPr>
          </a:p>
        </p:txBody>
      </p:sp>
      <p:sp>
        <p:nvSpPr>
          <p:cNvPr id="95"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Husk at læse alle de nominerede. De er alle sammen gode.</a:t>
            </a:r>
            <a:endParaRPr b="0" lang="en-US" sz="3200" spc="-1" strike="noStrike">
              <a:solidFill>
                <a:srgbClr val="ffffff"/>
              </a:solidFill>
              <a:uFill>
                <a:solidFill>
                  <a:srgbClr val="ffffff"/>
                </a:solidFill>
              </a:uFill>
              <a:latin typeface="Arial"/>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4 kategorier</a:t>
            </a:r>
            <a:endParaRPr b="0" lang="en-US" sz="3890" spc="-1" strike="noStrike">
              <a:solidFill>
                <a:srgbClr val="ffffff"/>
              </a:solidFill>
              <a:uFill>
                <a:solidFill>
                  <a:srgbClr val="ffffff"/>
                </a:solidFill>
              </a:uFill>
              <a:latin typeface="Arial"/>
            </a:endParaRPr>
          </a:p>
        </p:txBody>
      </p:sp>
      <p:sp>
        <p:nvSpPr>
          <p:cNvPr id="97"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1" lang="en-US" sz="3200" spc="-1" strike="noStrike">
                <a:solidFill>
                  <a:srgbClr val="ffffff"/>
                </a:solidFill>
                <a:uFill>
                  <a:solidFill>
                    <a:srgbClr val="ffffff"/>
                  </a:solidFill>
                </a:uFill>
                <a:latin typeface="Arial"/>
              </a:rPr>
              <a:t>Oversat</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Kortroman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Langnovelle</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Novelle</a:t>
            </a:r>
            <a:endParaRPr b="0" lang="en-US" sz="3200" spc="-1" strike="noStrike">
              <a:solidFill>
                <a:srgbClr val="ffffff"/>
              </a:solidFill>
              <a:uFill>
                <a:solidFill>
                  <a:srgbClr val="ffffff"/>
                </a:solidFill>
              </a:uFill>
              <a:latin typeface="Arial"/>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99"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(Musikken er “The Iron Rose”, Clockwork Dolls.)</a:t>
            </a:r>
            <a:endParaRPr b="0" lang="en-US" sz="3200" spc="-1" strike="noStrike">
              <a:solidFill>
                <a:srgbClr val="ffffff"/>
              </a:solidFill>
              <a:uFill>
                <a:solidFill>
                  <a:srgbClr val="ffffff"/>
                </a:solidFill>
              </a:uFill>
              <a:latin typeface="Arial"/>
            </a:endParaRPr>
          </a:p>
        </p:txBody>
      </p:sp>
    </p:spTree>
  </p:cSld>
  <p:timing>
    <p:tnLst>
      <p:par>
        <p:cTn id="5" dur="indefinite" restart="never" nodeType="tmRoot">
          <p:childTnLst>
            <p:seq>
              <p:cTn id="6" nodeType="mainSeq"/>
              <p:prevCondLst>
                <p:cond delay="0" evt="onPrev">
                  <p:tgtEl>
                    <p:sldTgt/>
                  </p:tgtEl>
                </p:cond>
              </p:prevCondLst>
              <p:nextCondLst>
                <p:cond delay="0"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Oversat, delt 10. plads</a:t>
            </a:r>
            <a:endParaRPr b="0" lang="en-US" sz="3890" spc="-1" strike="noStrike">
              <a:solidFill>
                <a:srgbClr val="ffffff"/>
              </a:solidFill>
              <a:uFill>
                <a:solidFill>
                  <a:srgbClr val="ffffff"/>
                </a:solidFill>
              </a:uFill>
              <a:latin typeface="Arial"/>
            </a:endParaRPr>
          </a:p>
        </p:txBody>
      </p:sp>
      <p:sp>
        <p:nvSpPr>
          <p:cNvPr id="101"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a:t>
            </a:r>
            <a:r>
              <a:rPr b="0" lang="en-US" sz="3200" spc="-1" strike="noStrike">
                <a:solidFill>
                  <a:srgbClr val="ffffff"/>
                </a:solidFill>
                <a:uFill>
                  <a:solidFill>
                    <a:srgbClr val="ffffff"/>
                  </a:solidFill>
                </a:uFill>
                <a:latin typeface="Arial"/>
              </a:rPr>
              <a:t>Overfladespænding”</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James Blish (Niels Dalgaard)</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Den store science fiction-bog</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SFC</a:t>
            </a:r>
            <a:endParaRPr b="0" lang="en-US" sz="3200" spc="-1" strike="noStrike">
              <a:solidFill>
                <a:srgbClr val="ffffff"/>
              </a:solidFill>
              <a:uFill>
                <a:solidFill>
                  <a:srgbClr val="ffffff"/>
                </a:solidFill>
              </a:uFill>
              <a:latin typeface="Arial"/>
            </a:endParaRPr>
          </a:p>
        </p:txBody>
      </p:sp>
    </p:spTree>
  </p:cSld>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103" name="TextShape 2"/>
          <p:cNvSpPr txBox="1"/>
          <p:nvPr/>
        </p:nvSpPr>
        <p:spPr>
          <a:xfrm>
            <a:off x="1260000" y="2129040"/>
            <a:ext cx="8315640" cy="464220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a:t>
            </a:r>
            <a:r>
              <a:rPr b="0" lang="en-US" sz="3200" spc="-1" strike="noStrike">
                <a:solidFill>
                  <a:srgbClr val="ffffff"/>
                </a:solidFill>
                <a:uFill>
                  <a:solidFill>
                    <a:srgbClr val="ffffff"/>
                  </a:solidFill>
                </a:uFill>
                <a:latin typeface="Arial"/>
              </a:rPr>
              <a:t>Mikroskopisk?” sagde Paul vantro.</a:t>
            </a:r>
            <a:endParaRPr b="0" lang="en-US" sz="3200" spc="-1" strike="noStrike">
              <a:solidFill>
                <a:srgbClr val="ffffff"/>
              </a:solidFill>
              <a:uFill>
                <a:solidFill>
                  <a:srgbClr val="ffffff"/>
                </a:solidFill>
              </a:uFill>
              <a:latin typeface="Arial"/>
            </a:endParaRPr>
          </a:p>
          <a:p>
            <a:r>
              <a:rPr b="0" lang="en-US" sz="3200" spc="-1" strike="noStrike">
                <a:solidFill>
                  <a:srgbClr val="ffffff"/>
                </a:solidFill>
                <a:uFill>
                  <a:solidFill>
                    <a:srgbClr val="ffffff"/>
                  </a:solidFill>
                </a:uFill>
                <a:latin typeface="Arial"/>
              </a:rPr>
              <a:t>  “</a:t>
            </a:r>
            <a:r>
              <a:rPr b="0" lang="en-US" sz="3200" spc="-1" strike="noStrike">
                <a:solidFill>
                  <a:srgbClr val="ffffff"/>
                </a:solidFill>
                <a:uFill>
                  <a:solidFill>
                    <a:srgbClr val="ffffff"/>
                  </a:solidFill>
                </a:uFill>
                <a:latin typeface="Arial"/>
              </a:rPr>
              <a:t>Bestemt,” sagde Chatvieux med et smil. “Vi kan ikke så godt stoppe en mand på 1,90 ind i en pyt på 60 centimeter.”</a:t>
            </a:r>
            <a:endParaRPr b="0" lang="en-US" sz="3200" spc="-1" strike="noStrike">
              <a:solidFill>
                <a:srgbClr val="ffffff"/>
              </a:solidFill>
              <a:uFill>
                <a:solidFill>
                  <a:srgbClr val="ffffff"/>
                </a:solidFill>
              </a:uFill>
              <a:latin typeface="Arial"/>
            </a:endParaRPr>
          </a:p>
        </p:txBody>
      </p:sp>
    </p:spTree>
  </p:cSld>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Oversat, delt 10. plads</a:t>
            </a:r>
            <a:endParaRPr b="0" lang="en-US" sz="3890" spc="-1" strike="noStrike">
              <a:solidFill>
                <a:srgbClr val="ffffff"/>
              </a:solidFill>
              <a:uFill>
                <a:solidFill>
                  <a:srgbClr val="ffffff"/>
                </a:solidFill>
              </a:uFill>
              <a:latin typeface="Arial"/>
            </a:endParaRPr>
          </a:p>
        </p:txBody>
      </p:sp>
      <p:sp>
        <p:nvSpPr>
          <p:cNvPr id="105"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a:t>
            </a:r>
            <a:r>
              <a:rPr b="0" lang="en-US" sz="3200" spc="-1" strike="noStrike">
                <a:solidFill>
                  <a:srgbClr val="ffffff"/>
                </a:solidFill>
                <a:uFill>
                  <a:solidFill>
                    <a:srgbClr val="ffffff"/>
                  </a:solidFill>
                </a:uFill>
                <a:latin typeface="Arial"/>
              </a:rPr>
              <a:t>At græde i regnen”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Tanith Lee (Niels Dalgaard)</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Den store science fiction-bog</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SFC</a:t>
            </a:r>
            <a:endParaRPr b="0" lang="en-US" sz="3200" spc="-1" strike="noStrike">
              <a:solidFill>
                <a:srgbClr val="ffffff"/>
              </a:solidFill>
              <a:uFill>
                <a:solidFill>
                  <a:srgbClr val="ffffff"/>
                </a:solidFill>
              </a:uFill>
              <a:latin typeface="Arial"/>
            </a:endParaRPr>
          </a:p>
        </p:txBody>
      </p:sp>
    </p:spTree>
  </p:cSld>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107" name="TextShape 2"/>
          <p:cNvSpPr txBox="1"/>
          <p:nvPr/>
        </p:nvSpPr>
        <p:spPr>
          <a:xfrm>
            <a:off x="1260000" y="2129040"/>
            <a:ext cx="8315640" cy="464220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a:t>
            </a:r>
            <a:r>
              <a:rPr b="0" lang="en-US" sz="3200" spc="-1" strike="noStrike">
                <a:solidFill>
                  <a:srgbClr val="ffffff"/>
                </a:solidFill>
                <a:uFill>
                  <a:solidFill>
                    <a:srgbClr val="ffffff"/>
                  </a:solidFill>
                </a:uFill>
                <a:latin typeface="Arial"/>
              </a:rPr>
              <a:t>Greena,” sagde hun. Hun gik hen til hønsegården og skævede til de skuffende høns. Der havde kun været tre æg hele ugen, og et af dem havde ligget for højt. Men hun var under alle omstændigheder ikke interes-seret i fjerkræ lige nu. “Greena, her til morgen tager vi ind til Centeret.” “Hvad med varslet, mor?” “Nå, det. De idioter, de tager tit fejl.”</a:t>
            </a:r>
            <a:endParaRPr b="0" lang="en-US" sz="3200" spc="-1" strike="noStrike">
              <a:solidFill>
                <a:srgbClr val="ffffff"/>
              </a:solidFill>
              <a:uFill>
                <a:solidFill>
                  <a:srgbClr val="ffffff"/>
                </a:solidFill>
              </a:uFill>
              <a:latin typeface="Arial"/>
            </a:endParaRPr>
          </a:p>
        </p:txBody>
      </p:sp>
    </p:spTree>
  </p:cSld>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Oversat, delt 10. plads</a:t>
            </a:r>
            <a:endParaRPr b="0" lang="en-US" sz="3890" spc="-1" strike="noStrike">
              <a:solidFill>
                <a:srgbClr val="ffffff"/>
              </a:solidFill>
              <a:uFill>
                <a:solidFill>
                  <a:srgbClr val="ffffff"/>
                </a:solidFill>
              </a:uFill>
              <a:latin typeface="Arial"/>
            </a:endParaRPr>
          </a:p>
        </p:txBody>
      </p:sp>
      <p:sp>
        <p:nvSpPr>
          <p:cNvPr id="109"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a:t>
            </a:r>
            <a:r>
              <a:rPr b="0" lang="en-US" sz="3200" spc="-1" strike="noStrike">
                <a:solidFill>
                  <a:srgbClr val="ffffff"/>
                </a:solidFill>
                <a:uFill>
                  <a:solidFill>
                    <a:srgbClr val="ffffff"/>
                  </a:solidFill>
                </a:uFill>
                <a:latin typeface="Arial"/>
              </a:rPr>
              <a:t>Et brev fra familien Cleary”</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Connie Willis (Niels Dalgaard)</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Den store science fiction-bog</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SFC</a:t>
            </a:r>
            <a:endParaRPr b="0" lang="en-US" sz="3200" spc="-1" strike="noStrike">
              <a:solidFill>
                <a:srgbClr val="ffffff"/>
              </a:solidFill>
              <a:uFill>
                <a:solidFill>
                  <a:srgbClr val="ffffff"/>
                </a:solidFill>
              </a:uFill>
              <a:latin typeface="Arial"/>
            </a:endParaRPr>
          </a:p>
        </p:txBody>
      </p:sp>
    </p:spTree>
  </p:cSld>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111" name="TextShape 2"/>
          <p:cNvSpPr txBox="1"/>
          <p:nvPr/>
        </p:nvSpPr>
        <p:spPr>
          <a:xfrm>
            <a:off x="1260000" y="2129040"/>
            <a:ext cx="8315640" cy="464220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Jeg kan ikke se hvordan det skal blive anderledes end sidste sommer. De eneste ting der overhovedet kom op, var salaten og kartoflerne. Salaten var cirka lige så høj som min knækkede fingernegl, og kartoflerne var hårde som sten.</a:t>
            </a:r>
            <a:endParaRPr b="0" lang="en-US" sz="3200" spc="-1" strike="noStrike">
              <a:solidFill>
                <a:srgbClr val="ffffff"/>
              </a:solidFill>
              <a:uFill>
                <a:solidFill>
                  <a:srgbClr val="ffffff"/>
                </a:solidFill>
              </a:uFill>
              <a:latin typeface="Arial"/>
            </a:endParaRPr>
          </a:p>
        </p:txBody>
      </p:sp>
    </p:spTree>
  </p:cSld>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Oversat, delt 10. plads</a:t>
            </a:r>
            <a:endParaRPr b="0" lang="en-US" sz="3890" spc="-1" strike="noStrike">
              <a:solidFill>
                <a:srgbClr val="ffffff"/>
              </a:solidFill>
              <a:uFill>
                <a:solidFill>
                  <a:srgbClr val="ffffff"/>
                </a:solidFill>
              </a:uFill>
              <a:latin typeface="Arial"/>
            </a:endParaRPr>
          </a:p>
        </p:txBody>
      </p:sp>
      <p:sp>
        <p:nvSpPr>
          <p:cNvPr id="113"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a:t>
            </a:r>
            <a:r>
              <a:rPr b="0" lang="en-US" sz="3200" spc="-1" strike="noStrike">
                <a:solidFill>
                  <a:srgbClr val="ffffff"/>
                </a:solidFill>
                <a:uFill>
                  <a:solidFill>
                    <a:srgbClr val="ffffff"/>
                  </a:solidFill>
                </a:uFill>
                <a:latin typeface="Arial"/>
              </a:rPr>
              <a:t>Nyt lys på Drakes ligning”</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Ian R. MacLeod (Niels Dalgaard)</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Den store science fiction-bog</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SFC</a:t>
            </a:r>
            <a:endParaRPr b="0" lang="en-US" sz="3200" spc="-1" strike="noStrike">
              <a:solidFill>
                <a:srgbClr val="ffffff"/>
              </a:solidFill>
              <a:uFill>
                <a:solidFill>
                  <a:srgbClr val="ffffff"/>
                </a:solidFill>
              </a:uFill>
              <a:latin typeface="Arial"/>
            </a:endParaRPr>
          </a:p>
        </p:txBody>
      </p:sp>
    </p:spTree>
  </p:cSld>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115" name="TextShape 2"/>
          <p:cNvSpPr txBox="1"/>
          <p:nvPr/>
        </p:nvSpPr>
        <p:spPr>
          <a:xfrm>
            <a:off x="1260000" y="2129040"/>
            <a:ext cx="8315640" cy="464220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a:t>
            </a:r>
            <a:r>
              <a:rPr b="0" lang="en-US" sz="3200" spc="-1" strike="noStrike">
                <a:solidFill>
                  <a:srgbClr val="ffffff"/>
                </a:solidFill>
                <a:uFill>
                  <a:solidFill>
                    <a:srgbClr val="ffffff"/>
                  </a:solidFill>
                </a:uFill>
                <a:latin typeface="Arial"/>
              </a:rPr>
              <a:t>Men da jeg gennemgik og reviderede hendes poster, er jeg blevet opmærksom på at der er blevet allokeret penge til Deres projekt, som jeg beklager at måtte sige …”</a:t>
            </a:r>
            <a:endParaRPr b="0" lang="en-US" sz="3200" spc="-1" strike="noStrike">
              <a:solidFill>
                <a:srgbClr val="ffffff"/>
              </a:solidFill>
              <a:uFill>
                <a:solidFill>
                  <a:srgbClr val="ffffff"/>
                </a:solidFill>
              </a:uFill>
              <a:latin typeface="Arial"/>
            </a:endParaRPr>
          </a:p>
        </p:txBody>
      </p:sp>
    </p:spTree>
  </p:cSld>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Oversat, delt 10. plads</a:t>
            </a:r>
            <a:endParaRPr b="0" lang="en-US" sz="3890" spc="-1" strike="noStrike">
              <a:solidFill>
                <a:srgbClr val="ffffff"/>
              </a:solidFill>
              <a:uFill>
                <a:solidFill>
                  <a:srgbClr val="ffffff"/>
                </a:solidFill>
              </a:uFill>
              <a:latin typeface="Arial"/>
            </a:endParaRPr>
          </a:p>
        </p:txBody>
      </p:sp>
      <p:sp>
        <p:nvSpPr>
          <p:cNvPr id="117"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Genskabt 15: Slutningen på begyndelsen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Kiersten White (Martin Reib Petersen)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Saga-Egmont</a:t>
            </a:r>
            <a:endParaRPr b="0" lang="en-US" sz="3200" spc="-1" strike="noStrike">
              <a:solidFill>
                <a:srgbClr val="ffffff"/>
              </a:solidFill>
              <a:uFill>
                <a:solidFill>
                  <a:srgbClr val="ffffff"/>
                </a:solidFill>
              </a:uFill>
              <a:latin typeface="Arial"/>
            </a:endParaRPr>
          </a:p>
        </p:txBody>
      </p:sp>
    </p:spTree>
  </p:cSld>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119" name="TextShape 2"/>
          <p:cNvSpPr txBox="1"/>
          <p:nvPr/>
        </p:nvSpPr>
        <p:spPr>
          <a:xfrm>
            <a:off x="1260000" y="2129040"/>
            <a:ext cx="8315640" cy="464220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Det var ikke den her familie Inez ville have valgt hvis hun kunne. Men på den anden side, det var dén familie hun efterlod sig på stranden den skæbnesvangre dag, heller ikke. (Den forpulede idiotiske livredder). I det mindste vidste hendes rigtige familie at de var nødt til at træffe beslutninger i fællesskab hvis de ville overleve. Og nu havde hun desværre været uheldig nok til at være fanget med en gruppe der ikke havde lært dét endnu.</a:t>
            </a:r>
            <a:endParaRPr b="0" lang="en-US" sz="3200" spc="-1" strike="noStrike">
              <a:solidFill>
                <a:srgbClr val="ffffff"/>
              </a:solidFill>
              <a:uFill>
                <a:solidFill>
                  <a:srgbClr val="ffffff"/>
                </a:solidFill>
              </a:uFill>
              <a:latin typeface="Arial"/>
            </a:endParaRPr>
          </a:p>
        </p:txBody>
      </p:sp>
    </p:spTree>
  </p:cSld>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Oversat, delt 6. plads</a:t>
            </a:r>
            <a:endParaRPr b="0" lang="en-US" sz="3890" spc="-1" strike="noStrike">
              <a:solidFill>
                <a:srgbClr val="ffffff"/>
              </a:solidFill>
              <a:uFill>
                <a:solidFill>
                  <a:srgbClr val="ffffff"/>
                </a:solidFill>
              </a:uFill>
              <a:latin typeface="Arial"/>
            </a:endParaRPr>
          </a:p>
        </p:txBody>
      </p:sp>
      <p:sp>
        <p:nvSpPr>
          <p:cNvPr id="121"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a:t>
            </a:r>
            <a:r>
              <a:rPr b="0" lang="en-US" sz="3200" spc="-1" strike="noStrike">
                <a:solidFill>
                  <a:srgbClr val="ffffff"/>
                </a:solidFill>
                <a:uFill>
                  <a:solidFill>
                    <a:srgbClr val="ffffff"/>
                  </a:solidFill>
                </a:uFill>
                <a:latin typeface="Arial"/>
              </a:rPr>
              <a:t>Oceanisk”</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Greg Egan (Niels Dalgaard)</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Den store science fiction-bog</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SFC</a:t>
            </a:r>
            <a:endParaRPr b="0" lang="en-US" sz="3200" spc="-1" strike="noStrike">
              <a:solidFill>
                <a:srgbClr val="ffffff"/>
              </a:solidFill>
              <a:uFill>
                <a:solidFill>
                  <a:srgbClr val="ffffff"/>
                </a:solidFill>
              </a:uFill>
              <a:latin typeface="Arial"/>
            </a:endParaRPr>
          </a:p>
        </p:txBody>
      </p:sp>
    </p:spTree>
  </p:cSld>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123" name="TextShape 2"/>
          <p:cNvSpPr txBox="1"/>
          <p:nvPr/>
        </p:nvSpPr>
        <p:spPr>
          <a:xfrm>
            <a:off x="1260000" y="2129040"/>
            <a:ext cx="8315640" cy="464220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Daniel sagde, “Kan du huske hvad Beatrice fortalte sine tilhængere, den sidste gang hun viste sig? ‘Med mindre du er villig til at drukne i Mit blod, vil du aldrig se Min Moders åsyn.’ Så de bandt hinanden på hænder og fødder og tyngede sig ned med sten.”</a:t>
            </a:r>
            <a:endParaRPr b="0" lang="en-US" sz="3200" spc="-1" strike="noStrike">
              <a:solidFill>
                <a:srgbClr val="ffffff"/>
              </a:solidFill>
              <a:uFill>
                <a:solidFill>
                  <a:srgbClr val="ffffff"/>
                </a:solidFill>
              </a:uFill>
              <a:latin typeface="Arial"/>
            </a:endParaRPr>
          </a:p>
        </p:txBody>
      </p:sp>
    </p:spTree>
  </p:cSld>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Oversat, delt 6. plads</a:t>
            </a:r>
            <a:endParaRPr b="0" lang="en-US" sz="3890" spc="-1" strike="noStrike">
              <a:solidFill>
                <a:srgbClr val="ffffff"/>
              </a:solidFill>
              <a:uFill>
                <a:solidFill>
                  <a:srgbClr val="ffffff"/>
                </a:solidFill>
              </a:uFill>
              <a:latin typeface="Arial"/>
            </a:endParaRPr>
          </a:p>
        </p:txBody>
      </p:sp>
      <p:sp>
        <p:nvSpPr>
          <p:cNvPr id="125"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a:t>
            </a:r>
            <a:r>
              <a:rPr b="0" lang="en-US" sz="3200" spc="-1" strike="noStrike">
                <a:solidFill>
                  <a:srgbClr val="ffffff"/>
                </a:solidFill>
                <a:uFill>
                  <a:solidFill>
                    <a:srgbClr val="ffffff"/>
                  </a:solidFill>
                </a:uFill>
                <a:latin typeface="Arial"/>
              </a:rPr>
              <a:t>Universalordbogen”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H. Beam Piper (Niels Dalgaard)</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Den store science fiction-bog</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SFC</a:t>
            </a:r>
            <a:endParaRPr b="0" lang="en-US" sz="3200" spc="-1" strike="noStrike">
              <a:solidFill>
                <a:srgbClr val="ffffff"/>
              </a:solidFill>
              <a:uFill>
                <a:solidFill>
                  <a:srgbClr val="ffffff"/>
                </a:solidFill>
              </a:uFill>
              <a:latin typeface="Arial"/>
            </a:endParaRPr>
          </a:p>
        </p:txBody>
      </p:sp>
    </p:spTree>
  </p:cSld>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127" name="TextShape 2"/>
          <p:cNvSpPr txBox="1"/>
          <p:nvPr/>
        </p:nvSpPr>
        <p:spPr>
          <a:xfrm>
            <a:off x="1260000" y="2129040"/>
            <a:ext cx="8315640" cy="438444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a:t>
            </a:r>
            <a:r>
              <a:rPr b="0" lang="en-US" sz="3200" spc="-1" strike="noStrike">
                <a:solidFill>
                  <a:srgbClr val="ffffff"/>
                </a:solidFill>
                <a:uFill>
                  <a:solidFill>
                    <a:srgbClr val="ffffff"/>
                  </a:solidFill>
                </a:uFill>
                <a:latin typeface="Arial"/>
              </a:rPr>
              <a:t>Det kommer det til en dag. Tænk på hvor lang tid det varede før man kunne læse de egyptiske hieroglyffer, selv efter de havde Rosettestenen.” Sachiko smilede. “Ja, det ved jeg godt. Men de havde faktisk Rosette-stenen.”</a:t>
            </a:r>
            <a:endParaRPr b="0" lang="en-US" sz="3200" spc="-1" strike="noStrike">
              <a:solidFill>
                <a:srgbClr val="ffffff"/>
              </a:solidFill>
              <a:uFill>
                <a:solidFill>
                  <a:srgbClr val="ffffff"/>
                </a:solidFill>
              </a:uFill>
              <a:latin typeface="Arial"/>
            </a:endParaRPr>
          </a:p>
        </p:txBody>
      </p:sp>
    </p:spTree>
  </p:cSld>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Oversat, delt 6. plads</a:t>
            </a:r>
            <a:endParaRPr b="0" lang="en-US" sz="3890" spc="-1" strike="noStrike">
              <a:solidFill>
                <a:srgbClr val="ffffff"/>
              </a:solidFill>
              <a:uFill>
                <a:solidFill>
                  <a:srgbClr val="ffffff"/>
                </a:solidFill>
              </a:uFill>
              <a:latin typeface="Arial"/>
            </a:endParaRPr>
          </a:p>
        </p:txBody>
      </p:sp>
      <p:sp>
        <p:nvSpPr>
          <p:cNvPr id="129"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a:t>
            </a:r>
            <a:r>
              <a:rPr b="0" lang="en-US" sz="3200" spc="-1" strike="noStrike">
                <a:solidFill>
                  <a:srgbClr val="ffffff"/>
                </a:solidFill>
                <a:uFill>
                  <a:solidFill>
                    <a:srgbClr val="ffffff"/>
                  </a:solidFill>
                </a:uFill>
                <a:latin typeface="Arial"/>
              </a:rPr>
              <a:t>Hjem, kære BioHjem”</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Pat MacEwen (Niels Dalgaard)</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Den store science fiction-bog</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SFC</a:t>
            </a:r>
            <a:endParaRPr b="0" lang="en-US" sz="3200" spc="-1" strike="noStrike">
              <a:solidFill>
                <a:srgbClr val="ffffff"/>
              </a:solidFill>
              <a:uFill>
                <a:solidFill>
                  <a:srgbClr val="ffffff"/>
                </a:solidFill>
              </a:uFill>
              <a:latin typeface="Arial"/>
            </a:endParaRPr>
          </a:p>
        </p:txBody>
      </p:sp>
    </p:spTree>
  </p:cSld>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131" name="TextShape 2"/>
          <p:cNvSpPr txBox="1"/>
          <p:nvPr/>
        </p:nvSpPr>
        <p:spPr>
          <a:xfrm>
            <a:off x="1260000" y="2129040"/>
            <a:ext cx="8315640" cy="501372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Jeg så ned. Udslættet var underligt, bulerne så besynderligt gennemsigtige og sarte ud, snarere end små, hårde og røde. Nå, men hvad så. Det bredte sig over halvdelen af skabene, væggen, loftet og de fleste af de poser jeg bruger som skuffer. Jeg hvæsede, “Søn af en insektæder!” Det var ikke mig der havde udslæt. Det var mit hus.</a:t>
            </a:r>
            <a:endParaRPr b="0" lang="en-US" sz="3200" spc="-1" strike="noStrike">
              <a:solidFill>
                <a:srgbClr val="ffffff"/>
              </a:solidFill>
              <a:uFill>
                <a:solidFill>
                  <a:srgbClr val="ffffff"/>
                </a:solidFill>
              </a:uFill>
              <a:latin typeface="Arial"/>
            </a:endParaRPr>
          </a:p>
        </p:txBody>
      </p:sp>
    </p:spTree>
  </p:cSld>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Oversat, delt 6. plads</a:t>
            </a:r>
            <a:endParaRPr b="0" lang="en-US" sz="3890" spc="-1" strike="noStrike">
              <a:solidFill>
                <a:srgbClr val="ffffff"/>
              </a:solidFill>
              <a:uFill>
                <a:solidFill>
                  <a:srgbClr val="ffffff"/>
                </a:solidFill>
              </a:uFill>
              <a:latin typeface="Arial"/>
            </a:endParaRPr>
          </a:p>
        </p:txBody>
      </p:sp>
      <p:sp>
        <p:nvSpPr>
          <p:cNvPr id="133"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a:t>
            </a:r>
            <a:r>
              <a:rPr b="0" lang="en-US" sz="3200" spc="-1" strike="noStrike">
                <a:solidFill>
                  <a:srgbClr val="ffffff"/>
                </a:solidFill>
                <a:uFill>
                  <a:solidFill>
                    <a:srgbClr val="ffffff"/>
                  </a:solidFill>
                </a:uFill>
                <a:latin typeface="Arial"/>
              </a:rPr>
              <a:t>En uendelig sommer”</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Christopher Priest (Niels Dalgaard)</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Tidsparken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SFC</a:t>
            </a:r>
            <a:endParaRPr b="0" lang="en-US" sz="3200" spc="-1" strike="noStrike">
              <a:solidFill>
                <a:srgbClr val="ffffff"/>
              </a:solidFill>
              <a:uFill>
                <a:solidFill>
                  <a:srgbClr val="ffffff"/>
                </a:solidFill>
              </a:uFill>
              <a:latin typeface="Arial"/>
            </a:endParaRPr>
          </a:p>
        </p:txBody>
      </p:sp>
    </p:spTree>
  </p:cSld>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135" name="TextShape 2"/>
          <p:cNvSpPr txBox="1"/>
          <p:nvPr/>
        </p:nvSpPr>
        <p:spPr>
          <a:xfrm>
            <a:off x="1260000" y="2129040"/>
            <a:ext cx="8315640" cy="501372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Han stod nu på broen over Themsen ved Richmond, hvilede hænderne på rækværket og så mod syd langs floden. Solen spejledes i den, og han tog sine solbriller fra en metal-æske i lommen og tog dem på. Natten var den eneste lettelse fra tableauerne af frosset tid; mørke briller var en tilnærmelse til lettelsen.</a:t>
            </a:r>
            <a:endParaRPr b="0" lang="en-US" sz="3200" spc="-1" strike="noStrike">
              <a:solidFill>
                <a:srgbClr val="ffffff"/>
              </a:solidFill>
              <a:uFill>
                <a:solidFill>
                  <a:srgbClr val="ffffff"/>
                </a:solidFill>
              </a:uFill>
              <a:latin typeface="Arial"/>
            </a:endParaRPr>
          </a:p>
        </p:txBody>
      </p:sp>
    </p:spTree>
  </p:cSld>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Oversat, delt 4. plads</a:t>
            </a:r>
            <a:endParaRPr b="0" lang="en-US" sz="3890" spc="-1" strike="noStrike">
              <a:solidFill>
                <a:srgbClr val="ffffff"/>
              </a:solidFill>
              <a:uFill>
                <a:solidFill>
                  <a:srgbClr val="ffffff"/>
                </a:solidFill>
              </a:uFill>
              <a:latin typeface="Arial"/>
            </a:endParaRPr>
          </a:p>
        </p:txBody>
      </p:sp>
      <p:sp>
        <p:nvSpPr>
          <p:cNvPr id="137"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a:t>
            </a:r>
            <a:r>
              <a:rPr b="0" lang="en-US" sz="3200" spc="-1" strike="noStrike">
                <a:solidFill>
                  <a:srgbClr val="ffffff"/>
                </a:solidFill>
                <a:uFill>
                  <a:solidFill>
                    <a:srgbClr val="ffffff"/>
                  </a:solidFill>
                </a:uFill>
                <a:latin typeface="Arial"/>
              </a:rPr>
              <a:t>Fløjtepigen”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Paolo Bacigalupi (Niels Dalgaard)</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Den store science fiction-bog</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SFC</a:t>
            </a:r>
            <a:endParaRPr b="0" lang="en-US" sz="3200" spc="-1" strike="noStrike">
              <a:solidFill>
                <a:srgbClr val="ffffff"/>
              </a:solidFill>
              <a:uFill>
                <a:solidFill>
                  <a:srgbClr val="ffffff"/>
                </a:solidFill>
              </a:uFill>
              <a:latin typeface="Arial"/>
            </a:endParaRPr>
          </a:p>
        </p:txBody>
      </p:sp>
    </p:spTree>
  </p:cSld>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139" name="TextShape 2"/>
          <p:cNvSpPr txBox="1"/>
          <p:nvPr/>
        </p:nvSpPr>
        <p:spPr>
          <a:xfrm>
            <a:off x="1260000" y="2129040"/>
            <a:ext cx="8315640" cy="438444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Hun ville snart blive nødt til at komme frem, ellers ville Madame Belari blive utålmodig og tilkalde Burson, lederen af sikkerheds-afdelingen. Så ville Burson komme med sine sjakaler, og de ville jage igen, på kryds og tværs gennem hvert eneste rum, mens de sprøjtede feromon-tilsætninger hen over gulvene og fulgte hendes neonlysende spor hen til hendes gemmested.</a:t>
            </a:r>
            <a:endParaRPr b="0" lang="en-US" sz="3200" spc="-1" strike="noStrike">
              <a:solidFill>
                <a:srgbClr val="ffffff"/>
              </a:solidFill>
              <a:uFill>
                <a:solidFill>
                  <a:srgbClr val="ffffff"/>
                </a:solidFill>
              </a:uFill>
              <a:latin typeface="Arial"/>
            </a:endParaRPr>
          </a:p>
        </p:txBody>
      </p:sp>
    </p:spTree>
  </p:cSld>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Oversat, delt 4. plads</a:t>
            </a:r>
            <a:endParaRPr b="0" lang="en-US" sz="3890" spc="-1" strike="noStrike">
              <a:solidFill>
                <a:srgbClr val="ffffff"/>
              </a:solidFill>
              <a:uFill>
                <a:solidFill>
                  <a:srgbClr val="ffffff"/>
                </a:solidFill>
              </a:uFill>
              <a:latin typeface="Arial"/>
            </a:endParaRPr>
          </a:p>
        </p:txBody>
      </p:sp>
      <p:sp>
        <p:nvSpPr>
          <p:cNvPr id="141"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a:t>
            </a:r>
            <a:r>
              <a:rPr b="0" lang="en-US" sz="3200" spc="-1" strike="noStrike">
                <a:solidFill>
                  <a:srgbClr val="ffffff"/>
                </a:solidFill>
                <a:uFill>
                  <a:solidFill>
                    <a:srgbClr val="ffffff"/>
                  </a:solidFill>
                </a:uFill>
                <a:latin typeface="Arial"/>
              </a:rPr>
              <a:t>Et helt andet sted, uhyre flokke af rensdyr”</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Ken Liu (Niels Dalgaard)</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Den store science fiction-bog</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SFC</a:t>
            </a:r>
            <a:endParaRPr b="0" lang="en-US" sz="3200" spc="-1" strike="noStrike">
              <a:solidFill>
                <a:srgbClr val="ffffff"/>
              </a:solidFill>
              <a:uFill>
                <a:solidFill>
                  <a:srgbClr val="ffffff"/>
                </a:solidFill>
              </a:uFill>
              <a:latin typeface="Arial"/>
            </a:endParaRPr>
          </a:p>
        </p:txBody>
      </p:sp>
    </p:spTree>
  </p:cSld>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2"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143" name="TextShape 2"/>
          <p:cNvSpPr txBox="1"/>
          <p:nvPr/>
        </p:nvSpPr>
        <p:spPr>
          <a:xfrm>
            <a:off x="1260000" y="2129040"/>
            <a:ext cx="8315640" cy="438444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Mor er en af De Gamle, fra før Singulariteten. Der er kun nogle få hundrede millioner af dem i hele universet. Hun levede i kødet i 26 år før hun blev uploadet. Hendes forældre – hun havde kun to – lod sig aldrig uploade.</a:t>
            </a:r>
            <a:endParaRPr b="0" lang="en-US" sz="3200" spc="-1" strike="noStrike">
              <a:solidFill>
                <a:srgbClr val="ffffff"/>
              </a:solidFill>
              <a:uFill>
                <a:solidFill>
                  <a:srgbClr val="ffffff"/>
                </a:solidFill>
              </a:uFill>
              <a:latin typeface="Arial"/>
            </a:endParaRPr>
          </a:p>
        </p:txBody>
      </p:sp>
    </p:spTree>
  </p:cSld>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4"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Oversat, 3. plads</a:t>
            </a:r>
            <a:endParaRPr b="0" lang="en-US" sz="3890" spc="-1" strike="noStrike">
              <a:solidFill>
                <a:srgbClr val="ffffff"/>
              </a:solidFill>
              <a:uFill>
                <a:solidFill>
                  <a:srgbClr val="ffffff"/>
                </a:solidFill>
              </a:uFill>
              <a:latin typeface="Arial"/>
            </a:endParaRPr>
          </a:p>
        </p:txBody>
      </p:sp>
      <p:sp>
        <p:nvSpPr>
          <p:cNvPr id="145"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a:t>
            </a:r>
            <a:r>
              <a:rPr b="0" lang="en-US" sz="3200" spc="-1" strike="noStrike">
                <a:solidFill>
                  <a:srgbClr val="ffffff"/>
                </a:solidFill>
                <a:uFill>
                  <a:solidFill>
                    <a:srgbClr val="ffffff"/>
                  </a:solidFill>
                </a:uFill>
                <a:latin typeface="Arial"/>
              </a:rPr>
              <a:t>Kunsten at rejse i rummet”</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Nina Allan (Niels Dalgaard)</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Sølvvinden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SFC</a:t>
            </a:r>
            <a:endParaRPr b="0" lang="en-US" sz="3200" spc="-1" strike="noStrike">
              <a:solidFill>
                <a:srgbClr val="ffffff"/>
              </a:solidFill>
              <a:uFill>
                <a:solidFill>
                  <a:srgbClr val="ffffff"/>
                </a:solidFill>
              </a:uFill>
              <a:latin typeface="Arial"/>
            </a:endParaRPr>
          </a:p>
        </p:txBody>
      </p:sp>
    </p:spTree>
  </p:cSld>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147" name="TextShape 2"/>
          <p:cNvSpPr txBox="1"/>
          <p:nvPr/>
        </p:nvSpPr>
        <p:spPr>
          <a:xfrm>
            <a:off x="1260000" y="2129040"/>
            <a:ext cx="8315640" cy="455796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Til at begynde med var det alt sammen bare rygter, men sidste uge blev det officielt: Zhanna Sorokina og Vinnie Cameron vil tilbringe en nat her på hotellet før de flyver ud for at slutte sig til resten af Mars-mandskabet i Kina.</a:t>
            </a:r>
            <a:endParaRPr b="0" lang="en-US" sz="3200" spc="-1" strike="noStrike">
              <a:solidFill>
                <a:srgbClr val="ffffff"/>
              </a:solidFill>
              <a:uFill>
                <a:solidFill>
                  <a:srgbClr val="ffffff"/>
                </a:solidFill>
              </a:uFill>
              <a:latin typeface="Arial"/>
            </a:endParaRPr>
          </a:p>
        </p:txBody>
      </p:sp>
    </p:spTree>
  </p:cSld>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8"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Oversat, de 2 sidste</a:t>
            </a:r>
            <a:endParaRPr b="0" lang="en-US" sz="3890" spc="-1" strike="noStrike">
              <a:solidFill>
                <a:srgbClr val="ffffff"/>
              </a:solidFill>
              <a:uFill>
                <a:solidFill>
                  <a:srgbClr val="ffffff"/>
                </a:solidFill>
              </a:uFill>
              <a:latin typeface="Arial"/>
            </a:endParaRPr>
          </a:p>
        </p:txBody>
      </p:sp>
      <p:sp>
        <p:nvSpPr>
          <p:cNvPr id="149"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Ingen pris</a:t>
            </a:r>
            <a:endParaRPr b="0" lang="en-US" sz="3200" spc="-1" strike="noStrike">
              <a:solidFill>
                <a:srgbClr val="ffffff"/>
              </a:solidFill>
              <a:uFill>
                <a:solidFill>
                  <a:srgbClr val="ffffff"/>
                </a:solidFill>
              </a:uFill>
              <a:latin typeface="Arial"/>
            </a:endParaRPr>
          </a:p>
        </p:txBody>
      </p:sp>
    </p:spTree>
  </p:cSld>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0"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Oversat, de 2 sidste</a:t>
            </a:r>
            <a:endParaRPr b="0" lang="en-US" sz="3890" spc="-1" strike="noStrike">
              <a:solidFill>
                <a:srgbClr val="ffffff"/>
              </a:solidFill>
              <a:uFill>
                <a:solidFill>
                  <a:srgbClr val="ffffff"/>
                </a:solidFill>
              </a:uFill>
              <a:latin typeface="Arial"/>
            </a:endParaRPr>
          </a:p>
        </p:txBody>
      </p:sp>
      <p:sp>
        <p:nvSpPr>
          <p:cNvPr id="151"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a:t>
            </a:r>
            <a:r>
              <a:rPr b="0" lang="en-US" sz="3200" spc="-1" strike="noStrike">
                <a:solidFill>
                  <a:srgbClr val="ffffff"/>
                </a:solidFill>
                <a:uFill>
                  <a:solidFill>
                    <a:srgbClr val="ffffff"/>
                  </a:solidFill>
                </a:uFill>
                <a:latin typeface="Arial"/>
              </a:rPr>
              <a:t>Tidens argonauter”</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H. G. Wells (Niels Dalgaard)</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Tidsmaskinen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SFC</a:t>
            </a:r>
            <a:endParaRPr b="0" lang="en-US" sz="3200" spc="-1" strike="noStrike">
              <a:solidFill>
                <a:srgbClr val="ffffff"/>
              </a:solidFill>
              <a:uFill>
                <a:solidFill>
                  <a:srgbClr val="ffffff"/>
                </a:solidFill>
              </a:uFill>
              <a:latin typeface="Arial"/>
            </a:endParaRPr>
          </a:p>
        </p:txBody>
      </p:sp>
    </p:spTree>
  </p:cSld>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2"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153" name="TextShape 2"/>
          <p:cNvSpPr txBox="1"/>
          <p:nvPr/>
        </p:nvSpPr>
        <p:spPr>
          <a:xfrm>
            <a:off x="1260000" y="2129040"/>
            <a:ext cx="8315640" cy="501372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Forestillingen om noget hinsides det menneskelige blev understøttet af arterierne i tindingerne der pulserede synligt gennem den gennemsigtige, gule hud. Selv i betragtning af disse ting kan det ikke undre at teorien om ankomsten via si vandt betragtelig tilslutning, selv blandt de højest og overpoetiske walisere i Llyddwdd. Det var imidlertid hans holdning og handlinger, meget mere end hans personlighed, der vandt tilhængere til troldmands-fraktionen.</a:t>
            </a:r>
            <a:endParaRPr b="0" lang="en-US" sz="3200" spc="-1" strike="noStrike">
              <a:solidFill>
                <a:srgbClr val="ffffff"/>
              </a:solidFill>
              <a:uFill>
                <a:solidFill>
                  <a:srgbClr val="ffffff"/>
                </a:solidFill>
              </a:uFill>
              <a:latin typeface="Arial"/>
            </a:endParaRPr>
          </a:p>
        </p:txBody>
      </p:sp>
    </p:spTree>
  </p:cSld>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4"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Oversat</a:t>
            </a:r>
            <a:endParaRPr b="0" lang="en-US" sz="3890" spc="-1" strike="noStrike">
              <a:solidFill>
                <a:srgbClr val="ffffff"/>
              </a:solidFill>
              <a:uFill>
                <a:solidFill>
                  <a:srgbClr val="ffffff"/>
                </a:solidFill>
              </a:uFill>
              <a:latin typeface="Arial"/>
            </a:endParaRPr>
          </a:p>
        </p:txBody>
      </p:sp>
      <p:sp>
        <p:nvSpPr>
          <p:cNvPr id="155"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Og vinderen er ...</a:t>
            </a:r>
            <a:endParaRPr b="0" lang="en-US" sz="3200" spc="-1" strike="noStrike">
              <a:solidFill>
                <a:srgbClr val="ffffff"/>
              </a:solidFill>
              <a:uFill>
                <a:solidFill>
                  <a:srgbClr val="ffffff"/>
                </a:solidFill>
              </a:uFill>
              <a:latin typeface="Arial"/>
            </a:endParaRPr>
          </a:p>
        </p:txBody>
      </p:sp>
    </p:spTree>
  </p:cSld>
  <p:timing>
    <p:tnLst>
      <p:par>
        <p:cTn id="7" dur="indefinite" restart="never" nodeType="tmRoot">
          <p:childTnLst>
            <p:seq>
              <p:cTn id="8" nodeType="mainSeq"/>
              <p:prevCondLst>
                <p:cond delay="0" evt="onPrev">
                  <p:tgtEl>
                    <p:sldTgt/>
                  </p:tgtEl>
                </p:cond>
              </p:prevCondLst>
              <p:nextCondLst>
                <p:cond delay="0" evt="onNext">
                  <p:tgtEl>
                    <p:sldTgt/>
                  </p:tgtEl>
                </p:cond>
              </p:nextCondLst>
            </p:seq>
          </p:childTnLst>
        </p:cTn>
      </p:par>
    </p:tnLst>
  </p:timing>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6"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4 kategorier</a:t>
            </a:r>
            <a:endParaRPr b="0" lang="en-US" sz="3890" spc="-1" strike="noStrike">
              <a:solidFill>
                <a:srgbClr val="ffffff"/>
              </a:solidFill>
              <a:uFill>
                <a:solidFill>
                  <a:srgbClr val="ffffff"/>
                </a:solidFill>
              </a:uFill>
              <a:latin typeface="Arial"/>
            </a:endParaRPr>
          </a:p>
        </p:txBody>
      </p:sp>
      <p:sp>
        <p:nvSpPr>
          <p:cNvPr id="157"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Oversat</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1" lang="en-US" sz="3200" spc="-1" strike="noStrike">
                <a:solidFill>
                  <a:srgbClr val="ffffff"/>
                </a:solidFill>
                <a:uFill>
                  <a:solidFill>
                    <a:srgbClr val="ffffff"/>
                  </a:solidFill>
                </a:uFill>
                <a:latin typeface="Arial"/>
              </a:rPr>
              <a:t>Kortroman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Langnovelle</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Novelle</a:t>
            </a:r>
            <a:endParaRPr b="0" lang="en-US" sz="3200" spc="-1" strike="noStrike">
              <a:solidFill>
                <a:srgbClr val="ffffff"/>
              </a:solidFill>
              <a:uFill>
                <a:solidFill>
                  <a:srgbClr val="ffffff"/>
                </a:solidFill>
              </a:uFill>
              <a:latin typeface="Arial"/>
            </a:endParaRPr>
          </a:p>
        </p:txBody>
      </p:sp>
    </p:spTree>
  </p:cSld>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159" name="TextShape 2"/>
          <p:cNvSpPr txBox="1"/>
          <p:nvPr/>
        </p:nvSpPr>
        <p:spPr>
          <a:xfrm>
            <a:off x="1260000" y="2129040"/>
            <a:ext cx="8315640" cy="4384440"/>
          </a:xfrm>
          <a:prstGeom prst="rect">
            <a:avLst/>
          </a:prstGeom>
          <a:noFill/>
          <a:ln>
            <a:noFill/>
          </a:ln>
        </p:spPr>
        <p:txBody>
          <a:bodyPr lIns="0" rIns="0" tIns="0" bIns="0"/>
          <a:p>
            <a:endParaRPr b="0" lang="en-US" sz="3200" spc="-1" strike="noStrike">
              <a:solidFill>
                <a:srgbClr val="ffffff"/>
              </a:solidFill>
              <a:uFill>
                <a:solidFill>
                  <a:srgbClr val="ffffff"/>
                </a:solidFill>
              </a:uFill>
              <a:latin typeface="Arial"/>
            </a:endParaRPr>
          </a:p>
        </p:txBody>
      </p:sp>
    </p:spTree>
  </p:cSld>
  <p:timing>
    <p:tnLst>
      <p:par>
        <p:cTn id="9" dur="indefinite" restart="never" nodeType="tmRoot">
          <p:childTnLst>
            <p:seq>
              <p:cTn id="10" nodeType="mainSeq"/>
              <p:prevCondLst>
                <p:cond delay="0" evt="onPrev">
                  <p:tgtEl>
                    <p:sldTgt/>
                  </p:tgtEl>
                </p:cond>
              </p:prevCondLst>
              <p:nextCondLst>
                <p:cond delay="0" evt="onNext">
                  <p:tgtEl>
                    <p:sldTgt/>
                  </p:tgtEl>
                </p:cond>
              </p:nextCondLst>
            </p:seq>
          </p:childTnLst>
        </p:cTn>
      </p:par>
    </p:tnLst>
  </p:timing>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Kortroman, 9. plads</a:t>
            </a:r>
            <a:endParaRPr b="0" lang="en-US" sz="3890" spc="-1" strike="noStrike">
              <a:solidFill>
                <a:srgbClr val="ffffff"/>
              </a:solidFill>
              <a:uFill>
                <a:solidFill>
                  <a:srgbClr val="ffffff"/>
                </a:solidFill>
              </a:uFill>
              <a:latin typeface="Arial"/>
            </a:endParaRPr>
          </a:p>
        </p:txBody>
      </p:sp>
      <p:sp>
        <p:nvSpPr>
          <p:cNvPr id="161"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April 2026</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Jeppe Krogsgaard Christensen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Gyldendal</a:t>
            </a:r>
            <a:endParaRPr b="0" lang="en-US" sz="3200" spc="-1" strike="noStrike">
              <a:solidFill>
                <a:srgbClr val="ffffff"/>
              </a:solidFill>
              <a:uFill>
                <a:solidFill>
                  <a:srgbClr val="ffffff"/>
                </a:solidFill>
              </a:uFill>
              <a:latin typeface="Arial"/>
            </a:endParaRPr>
          </a:p>
        </p:txBody>
      </p:sp>
    </p:spTree>
  </p:cSld>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2"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163" name="TextShape 2"/>
          <p:cNvSpPr txBox="1"/>
          <p:nvPr/>
        </p:nvSpPr>
        <p:spPr>
          <a:xfrm>
            <a:off x="1260000" y="2129040"/>
            <a:ext cx="8315640" cy="501372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Du skal vist have en ny iScreen. Joachim beder hende finde sin frem. Hun siger Selvfølgelig og skriver mens hun smiler Modigliani og Nu couché. Hjulet kører. Det var mærkeligt, siger hun og Nå, så må vi jo prøve det største. Hun skriver Mona Lisa i søgefeltet og trykker GÅ. Hjulet kører. De får det helt sikkert snart fikset, siger hun, og at hvis det fortsætter, må han undtagelsesvist holde sin forelæsning uden at projicere malerierne op på auditoriets lærred.</a:t>
            </a:r>
            <a:endParaRPr b="0" lang="en-US" sz="3200" spc="-1" strike="noStrike">
              <a:solidFill>
                <a:srgbClr val="ffffff"/>
              </a:solidFill>
              <a:uFill>
                <a:solidFill>
                  <a:srgbClr val="ffffff"/>
                </a:solidFill>
              </a:uFill>
              <a:latin typeface="Arial"/>
            </a:endParaRPr>
          </a:p>
        </p:txBody>
      </p:sp>
    </p:spTree>
  </p:cSld>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4"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Kortroman, 8. plads</a:t>
            </a:r>
            <a:endParaRPr b="0" lang="en-US" sz="3890" spc="-1" strike="noStrike">
              <a:solidFill>
                <a:srgbClr val="ffffff"/>
              </a:solidFill>
              <a:uFill>
                <a:solidFill>
                  <a:srgbClr val="ffffff"/>
                </a:solidFill>
              </a:uFill>
              <a:latin typeface="Arial"/>
            </a:endParaRPr>
          </a:p>
        </p:txBody>
      </p:sp>
      <p:sp>
        <p:nvSpPr>
          <p:cNvPr id="165"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Vi vågner i Sibirien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Martin Paludan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Brændpunkt</a:t>
            </a:r>
            <a:endParaRPr b="0" lang="en-US" sz="3200" spc="-1" strike="noStrike">
              <a:solidFill>
                <a:srgbClr val="ffffff"/>
              </a:solidFill>
              <a:uFill>
                <a:solidFill>
                  <a:srgbClr val="ffffff"/>
                </a:solidFill>
              </a:uFill>
              <a:latin typeface="Arial"/>
            </a:endParaRPr>
          </a:p>
        </p:txBody>
      </p:sp>
    </p:spTree>
  </p:cSld>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6"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167" name="TextShape 2"/>
          <p:cNvSpPr txBox="1"/>
          <p:nvPr/>
        </p:nvSpPr>
        <p:spPr>
          <a:xfrm>
            <a:off x="1260000" y="2129040"/>
            <a:ext cx="8315640" cy="438444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Alle vidste nu, at temperaturen blev ved med at falde. Gaderne var ved at flyde over af jakker og pelshuer. Det var en massemeta-morfose, hvor menneskeracen gradvist forvandlede sig til en ny og pelset race.</a:t>
            </a:r>
            <a:endParaRPr b="0" lang="en-US" sz="3200" spc="-1" strike="noStrike">
              <a:solidFill>
                <a:srgbClr val="ffffff"/>
              </a:solidFill>
              <a:uFill>
                <a:solidFill>
                  <a:srgbClr val="ffffff"/>
                </a:solidFill>
              </a:uFill>
              <a:latin typeface="Arial"/>
            </a:endParaRPr>
          </a:p>
        </p:txBody>
      </p:sp>
    </p:spTree>
  </p:cSld>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8"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Kortroman, delt 6. plads</a:t>
            </a:r>
            <a:endParaRPr b="0" lang="en-US" sz="3890" spc="-1" strike="noStrike">
              <a:solidFill>
                <a:srgbClr val="ffffff"/>
              </a:solidFill>
              <a:uFill>
                <a:solidFill>
                  <a:srgbClr val="ffffff"/>
                </a:solidFill>
              </a:uFill>
              <a:latin typeface="Arial"/>
            </a:endParaRPr>
          </a:p>
        </p:txBody>
      </p:sp>
      <p:sp>
        <p:nvSpPr>
          <p:cNvPr id="169"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Endorfino</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JG Gylling</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Brændpunkt</a:t>
            </a:r>
            <a:endParaRPr b="0" lang="en-US" sz="3200" spc="-1" strike="noStrike">
              <a:solidFill>
                <a:srgbClr val="ffffff"/>
              </a:solidFill>
              <a:uFill>
                <a:solidFill>
                  <a:srgbClr val="ffffff"/>
                </a:solidFill>
              </a:uFill>
              <a:latin typeface="Arial"/>
            </a:endParaRPr>
          </a:p>
        </p:txBody>
      </p:sp>
    </p:spTree>
  </p:cSld>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171" name="TextShape 2"/>
          <p:cNvSpPr txBox="1"/>
          <p:nvPr/>
        </p:nvSpPr>
        <p:spPr>
          <a:xfrm>
            <a:off x="1260000" y="2129040"/>
            <a:ext cx="8315640" cy="438444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 </a:t>
            </a:r>
            <a:r>
              <a:rPr b="0" lang="en-US" sz="3200" spc="-1" strike="noStrike">
                <a:solidFill>
                  <a:srgbClr val="ffffff"/>
                </a:solidFill>
                <a:uFill>
                  <a:solidFill>
                    <a:srgbClr val="ffffff"/>
                  </a:solidFill>
                </a:uFill>
                <a:latin typeface="Arial"/>
              </a:rPr>
              <a:t>Men måske kunne jeg lave lidt mindre gymnastik så? Så ville jeg nok ikke blive så træt, fortsætter Lotte. Hendes underlæbe bævrer. – Nej, ved du hvad, du får faktisk energi af at bevæge dig. Det skal du nok komme til at mærke, men det tager bare lidt tid. Bare vent og se.</a:t>
            </a:r>
            <a:endParaRPr b="0" lang="en-US" sz="3200" spc="-1" strike="noStrike">
              <a:solidFill>
                <a:srgbClr val="ffffff"/>
              </a:solidFill>
              <a:uFill>
                <a:solidFill>
                  <a:srgbClr val="ffffff"/>
                </a:solidFill>
              </a:uFill>
              <a:latin typeface="Arial"/>
            </a:endParaRPr>
          </a:p>
        </p:txBody>
      </p:sp>
    </p:spTree>
  </p:cSld>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2"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Kortroman, delt 6. plads</a:t>
            </a:r>
            <a:endParaRPr b="0" lang="en-US" sz="3890" spc="-1" strike="noStrike">
              <a:solidFill>
                <a:srgbClr val="ffffff"/>
              </a:solidFill>
              <a:uFill>
                <a:solidFill>
                  <a:srgbClr val="ffffff"/>
                </a:solidFill>
              </a:uFill>
              <a:latin typeface="Arial"/>
            </a:endParaRPr>
          </a:p>
        </p:txBody>
      </p:sp>
      <p:sp>
        <p:nvSpPr>
          <p:cNvPr id="173"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Fragmenter af Danmarks historie 2020-2031</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Lars Hedegaard</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Document forlag</a:t>
            </a:r>
            <a:endParaRPr b="0" lang="en-US" sz="3200" spc="-1" strike="noStrike">
              <a:solidFill>
                <a:srgbClr val="ffffff"/>
              </a:solidFill>
              <a:uFill>
                <a:solidFill>
                  <a:srgbClr val="ffffff"/>
                </a:solidFill>
              </a:uFill>
              <a:latin typeface="Arial"/>
            </a:endParaRPr>
          </a:p>
        </p:txBody>
      </p:sp>
    </p:spTree>
  </p:cSld>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4"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175" name="TextShape 2"/>
          <p:cNvSpPr txBox="1"/>
          <p:nvPr/>
        </p:nvSpPr>
        <p:spPr>
          <a:xfrm>
            <a:off x="1260000" y="2129040"/>
            <a:ext cx="8315640" cy="438444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Efter oprettelsen af den danske eksilregering i Viborg, begyndte man i de befriede områder atter at kalde en spade for en spade. Det, der tidligere blev kaldt islam, fik nu sin gamle betegnelse tilbage, nemlig muhamedanisme. En muslim blev atter til muhamedaner – altså en tilhænger at Muhameds erobringsideologi.</a:t>
            </a:r>
            <a:endParaRPr b="0" lang="en-US" sz="3200" spc="-1" strike="noStrike">
              <a:solidFill>
                <a:srgbClr val="ffffff"/>
              </a:solidFill>
              <a:uFill>
                <a:solidFill>
                  <a:srgbClr val="ffffff"/>
                </a:solidFill>
              </a:uFill>
              <a:latin typeface="Arial"/>
            </a:endParaRPr>
          </a:p>
        </p:txBody>
      </p:sp>
    </p:spTree>
  </p:cSld>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6"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Kortroman, delt 3. plads</a:t>
            </a:r>
            <a:endParaRPr b="0" lang="en-US" sz="3890" spc="-1" strike="noStrike">
              <a:solidFill>
                <a:srgbClr val="ffffff"/>
              </a:solidFill>
              <a:uFill>
                <a:solidFill>
                  <a:srgbClr val="ffffff"/>
                </a:solidFill>
              </a:uFill>
              <a:latin typeface="Arial"/>
            </a:endParaRPr>
          </a:p>
        </p:txBody>
      </p:sp>
      <p:sp>
        <p:nvSpPr>
          <p:cNvPr id="177"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Specialklassen 3: Bøllebank i Belgien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Jacob Kokkedal</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Facet</a:t>
            </a:r>
            <a:endParaRPr b="0" lang="en-US" sz="3200" spc="-1" strike="noStrike">
              <a:solidFill>
                <a:srgbClr val="ffffff"/>
              </a:solidFill>
              <a:uFill>
                <a:solidFill>
                  <a:srgbClr val="ffffff"/>
                </a:solidFill>
              </a:uFill>
              <a:latin typeface="Arial"/>
            </a:endParaRPr>
          </a:p>
        </p:txBody>
      </p:sp>
    </p:spTree>
  </p:cSld>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8"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179" name="TextShape 2"/>
          <p:cNvSpPr txBox="1"/>
          <p:nvPr/>
        </p:nvSpPr>
        <p:spPr>
          <a:xfrm>
            <a:off x="1260000" y="2129040"/>
            <a:ext cx="8315640" cy="438444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a:t>
            </a:r>
            <a:r>
              <a:rPr b="0" lang="en-US" sz="3200" spc="-1" strike="noStrike">
                <a:solidFill>
                  <a:srgbClr val="ffffff"/>
                </a:solidFill>
                <a:uFill>
                  <a:solidFill>
                    <a:srgbClr val="ffffff"/>
                  </a:solidFill>
                </a:uFill>
                <a:latin typeface="Arial"/>
              </a:rPr>
              <a:t>Hmmm,” tænkte Nick. “Så tror jeg måske alligevel godt, at jeg ved, hvordan vi kommer ned til den der base. Vi skal bare lige først have samlet gutterne og så bryde ind på Solstrålen. Så mødes vi her igen.” Line smilte. Hun vidste, at hun altid kunne regne med Nick.</a:t>
            </a:r>
            <a:endParaRPr b="0" lang="en-US" sz="3200" spc="-1" strike="noStrike">
              <a:solidFill>
                <a:srgbClr val="ffffff"/>
              </a:solidFill>
              <a:uFill>
                <a:solidFill>
                  <a:srgbClr val="ffffff"/>
                </a:solidFill>
              </a:uFill>
              <a:latin typeface="Arial"/>
            </a:endParaRPr>
          </a:p>
        </p:txBody>
      </p:sp>
    </p:spTree>
  </p:cSld>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0"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Kortroman, delt 3. plads</a:t>
            </a:r>
            <a:endParaRPr b="0" lang="en-US" sz="3890" spc="-1" strike="noStrike">
              <a:solidFill>
                <a:srgbClr val="ffffff"/>
              </a:solidFill>
              <a:uFill>
                <a:solidFill>
                  <a:srgbClr val="ffffff"/>
                </a:solidFill>
              </a:uFill>
              <a:latin typeface="Arial"/>
            </a:endParaRPr>
          </a:p>
        </p:txBody>
      </p:sp>
      <p:sp>
        <p:nvSpPr>
          <p:cNvPr id="181"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Rejsen til Skyway</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Marie Ladefoged</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Det Poetiske Bureaus Forlag</a:t>
            </a:r>
            <a:endParaRPr b="0" lang="en-US" sz="3200" spc="-1" strike="noStrike">
              <a:solidFill>
                <a:srgbClr val="ffffff"/>
              </a:solidFill>
              <a:uFill>
                <a:solidFill>
                  <a:srgbClr val="ffffff"/>
                </a:solidFill>
              </a:uFill>
              <a:latin typeface="Arial"/>
            </a:endParaRPr>
          </a:p>
        </p:txBody>
      </p:sp>
    </p:spTree>
  </p:cSld>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2"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183" name="TextShape 2"/>
          <p:cNvSpPr txBox="1"/>
          <p:nvPr/>
        </p:nvSpPr>
        <p:spPr>
          <a:xfrm>
            <a:off x="1260000" y="2129040"/>
            <a:ext cx="8315640" cy="438444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Vi almindelige dødelige er delinger af celler på trods af den helhed, vi fremstår i. Vi er mikroskopiske, før vi bliver til noget, så uendeligt, uendeligt små. Jeg har set det gennem et mikroskop, forstørret op på en skærm på en klinik, hvor hun var i gang med at skabe sig selv, uden mig. Der lå mit barn som fire smukt delte celler uden fragmenter i en petriskål.</a:t>
            </a:r>
            <a:endParaRPr b="0" lang="en-US" sz="3200" spc="-1" strike="noStrike">
              <a:solidFill>
                <a:srgbClr val="ffffff"/>
              </a:solidFill>
              <a:uFill>
                <a:solidFill>
                  <a:srgbClr val="ffffff"/>
                </a:solidFill>
              </a:uFill>
              <a:latin typeface="Arial"/>
            </a:endParaRPr>
          </a:p>
        </p:txBody>
      </p:sp>
    </p:spTree>
  </p:cSld>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4"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Kortroman, delt 3. plads</a:t>
            </a:r>
            <a:endParaRPr b="0" lang="en-US" sz="3890" spc="-1" strike="noStrike">
              <a:solidFill>
                <a:srgbClr val="ffffff"/>
              </a:solidFill>
              <a:uFill>
                <a:solidFill>
                  <a:srgbClr val="ffffff"/>
                </a:solidFill>
              </a:uFill>
              <a:latin typeface="Arial"/>
            </a:endParaRPr>
          </a:p>
        </p:txBody>
      </p:sp>
      <p:sp>
        <p:nvSpPr>
          <p:cNvPr id="185"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Epifanien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Merete Pryds Helle</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Fahrenheit</a:t>
            </a:r>
            <a:endParaRPr b="0" lang="en-US" sz="3200" spc="-1" strike="noStrike">
              <a:solidFill>
                <a:srgbClr val="ffffff"/>
              </a:solidFill>
              <a:uFill>
                <a:solidFill>
                  <a:srgbClr val="ffffff"/>
                </a:solidFill>
              </a:uFill>
              <a:latin typeface="Arial"/>
            </a:endParaRPr>
          </a:p>
        </p:txBody>
      </p:sp>
    </p:spTree>
  </p:cSld>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6"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187" name="TextShape 2"/>
          <p:cNvSpPr txBox="1"/>
          <p:nvPr/>
        </p:nvSpPr>
        <p:spPr>
          <a:xfrm>
            <a:off x="1260000" y="2129040"/>
            <a:ext cx="8315640" cy="438444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Det er klart, at der var ørne; måske ikke så mange som dengang Epifanien blomstrede i forhistorisk tid, men stadig voldsomt mange, hundredvis af dem, cirklende tæt i luften over os.</a:t>
            </a:r>
            <a:endParaRPr b="0" lang="en-US" sz="3200" spc="-1" strike="noStrike">
              <a:solidFill>
                <a:srgbClr val="ffffff"/>
              </a:solidFill>
              <a:uFill>
                <a:solidFill>
                  <a:srgbClr val="ffffff"/>
                </a:solidFill>
              </a:uFill>
              <a:latin typeface="Arial"/>
            </a:endParaRPr>
          </a:p>
        </p:txBody>
      </p:sp>
    </p:spTree>
  </p:cSld>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8"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Kortroman, de 2 sidste</a:t>
            </a:r>
            <a:endParaRPr b="0" lang="en-US" sz="3890" spc="-1" strike="noStrike">
              <a:solidFill>
                <a:srgbClr val="ffffff"/>
              </a:solidFill>
              <a:uFill>
                <a:solidFill>
                  <a:srgbClr val="ffffff"/>
                </a:solidFill>
              </a:uFill>
              <a:latin typeface="Arial"/>
            </a:endParaRPr>
          </a:p>
        </p:txBody>
      </p:sp>
      <p:sp>
        <p:nvSpPr>
          <p:cNvPr id="189"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Ingen pris</a:t>
            </a:r>
            <a:endParaRPr b="0" lang="en-US" sz="3200" spc="-1" strike="noStrike">
              <a:solidFill>
                <a:srgbClr val="ffffff"/>
              </a:solidFill>
              <a:uFill>
                <a:solidFill>
                  <a:srgbClr val="ffffff"/>
                </a:solidFill>
              </a:uFill>
              <a:latin typeface="Arial"/>
            </a:endParaRPr>
          </a:p>
        </p:txBody>
      </p:sp>
    </p:spTree>
  </p:cSld>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0"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Kortroman, de 2 sidste</a:t>
            </a:r>
            <a:endParaRPr b="0" lang="en-US" sz="3890" spc="-1" strike="noStrike">
              <a:solidFill>
                <a:srgbClr val="ffffff"/>
              </a:solidFill>
              <a:uFill>
                <a:solidFill>
                  <a:srgbClr val="ffffff"/>
                </a:solidFill>
              </a:uFill>
              <a:latin typeface="Arial"/>
            </a:endParaRPr>
          </a:p>
        </p:txBody>
      </p:sp>
      <p:sp>
        <p:nvSpPr>
          <p:cNvPr id="191"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Kodeks</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Gudrun Østergaard</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Calibat</a:t>
            </a:r>
            <a:endParaRPr b="0" lang="en-US" sz="3200" spc="-1" strike="noStrike">
              <a:solidFill>
                <a:srgbClr val="ffffff"/>
              </a:solidFill>
              <a:uFill>
                <a:solidFill>
                  <a:srgbClr val="ffffff"/>
                </a:solidFill>
              </a:uFill>
              <a:latin typeface="Arial"/>
            </a:endParaRPr>
          </a:p>
        </p:txBody>
      </p:sp>
    </p:spTree>
  </p:cSld>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2"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193" name="TextShape 2"/>
          <p:cNvSpPr txBox="1"/>
          <p:nvPr/>
        </p:nvSpPr>
        <p:spPr>
          <a:xfrm>
            <a:off x="1260000" y="2129040"/>
            <a:ext cx="8315640" cy="438444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Hvor fanden kom hun fra? Hun måtte være gået fra øvelokalet kort tid efter mig. Jeg åbnede øjnene. “Hvad satan har I gang i? Sådan nogle klamme nazisvin!” growlede Vigga med en finger med lilla neglelak strakt frem foran sig. Hendes stemme lød som et rovdyrs frådende brøl.</a:t>
            </a:r>
            <a:endParaRPr b="0" lang="en-US" sz="3200" spc="-1" strike="noStrike">
              <a:solidFill>
                <a:srgbClr val="ffffff"/>
              </a:solidFill>
              <a:uFill>
                <a:solidFill>
                  <a:srgbClr val="ffffff"/>
                </a:solidFill>
              </a:uFill>
              <a:latin typeface="Arial"/>
            </a:endParaRPr>
          </a:p>
        </p:txBody>
      </p:sp>
    </p:spTree>
  </p:cSld>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4"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Kortroman</a:t>
            </a:r>
            <a:endParaRPr b="0" lang="en-US" sz="3890" spc="-1" strike="noStrike">
              <a:solidFill>
                <a:srgbClr val="ffffff"/>
              </a:solidFill>
              <a:uFill>
                <a:solidFill>
                  <a:srgbClr val="ffffff"/>
                </a:solidFill>
              </a:uFill>
              <a:latin typeface="Arial"/>
            </a:endParaRPr>
          </a:p>
        </p:txBody>
      </p:sp>
      <p:sp>
        <p:nvSpPr>
          <p:cNvPr id="195"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Og vinderen er ...</a:t>
            </a:r>
            <a:endParaRPr b="0" lang="en-US" sz="3200" spc="-1" strike="noStrike">
              <a:solidFill>
                <a:srgbClr val="ffffff"/>
              </a:solidFill>
              <a:uFill>
                <a:solidFill>
                  <a:srgbClr val="ffffff"/>
                </a:solidFill>
              </a:uFill>
              <a:latin typeface="Arial"/>
            </a:endParaRPr>
          </a:p>
        </p:txBody>
      </p:sp>
    </p:spTree>
  </p:cSld>
  <p:timing>
    <p:tnLst>
      <p:par>
        <p:cTn id="11" dur="indefinite" restart="never" nodeType="tmRoot">
          <p:childTnLst>
            <p:seq>
              <p:cTn id="12" nodeType="mainSeq"/>
              <p:prevCondLst>
                <p:cond delay="0" evt="onPrev">
                  <p:tgtEl>
                    <p:sldTgt/>
                  </p:tgtEl>
                </p:cond>
              </p:prevCondLst>
              <p:nextCondLst>
                <p:cond delay="0" evt="onNext">
                  <p:tgtEl>
                    <p:sldTgt/>
                  </p:tgtEl>
                </p:cond>
              </p:nextCondLst>
            </p:seq>
          </p:childTnLst>
        </p:cTn>
      </p:par>
    </p:tnLst>
  </p:timing>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6"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4 kategorier</a:t>
            </a:r>
            <a:endParaRPr b="0" lang="en-US" sz="3890" spc="-1" strike="noStrike">
              <a:solidFill>
                <a:srgbClr val="ffffff"/>
              </a:solidFill>
              <a:uFill>
                <a:solidFill>
                  <a:srgbClr val="ffffff"/>
                </a:solidFill>
              </a:uFill>
              <a:latin typeface="Arial"/>
            </a:endParaRPr>
          </a:p>
        </p:txBody>
      </p:sp>
      <p:sp>
        <p:nvSpPr>
          <p:cNvPr id="197"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Oversat</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Kortroman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1" lang="en-US" sz="3200" spc="-1" strike="noStrike">
                <a:solidFill>
                  <a:srgbClr val="ffffff"/>
                </a:solidFill>
                <a:uFill>
                  <a:solidFill>
                    <a:srgbClr val="ffffff"/>
                  </a:solidFill>
                </a:uFill>
                <a:latin typeface="Arial"/>
              </a:rPr>
              <a:t>Langnovelle</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Novelle</a:t>
            </a:r>
            <a:endParaRPr b="0" lang="en-US" sz="3200" spc="-1" strike="noStrike">
              <a:solidFill>
                <a:srgbClr val="ffffff"/>
              </a:solidFill>
              <a:uFill>
                <a:solidFill>
                  <a:srgbClr val="ffffff"/>
                </a:solidFill>
              </a:uFill>
              <a:latin typeface="Arial"/>
            </a:endParaRPr>
          </a:p>
        </p:txBody>
      </p:sp>
    </p:spTree>
  </p:cSld>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8"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199" name="TextShape 2"/>
          <p:cNvSpPr txBox="1"/>
          <p:nvPr/>
        </p:nvSpPr>
        <p:spPr>
          <a:xfrm>
            <a:off x="1260000" y="2129040"/>
            <a:ext cx="8315640" cy="4384440"/>
          </a:xfrm>
          <a:prstGeom prst="rect">
            <a:avLst/>
          </a:prstGeom>
          <a:noFill/>
          <a:ln>
            <a:noFill/>
          </a:ln>
        </p:spPr>
        <p:txBody>
          <a:bodyPr lIns="0" rIns="0" tIns="0" bIns="0"/>
          <a:p>
            <a:endParaRPr b="0" lang="en-US" sz="3200" spc="-1" strike="noStrike">
              <a:solidFill>
                <a:srgbClr val="ffffff"/>
              </a:solidFill>
              <a:uFill>
                <a:solidFill>
                  <a:srgbClr val="ffffff"/>
                </a:solidFill>
              </a:uFill>
              <a:latin typeface="Arial"/>
            </a:endParaRPr>
          </a:p>
        </p:txBody>
      </p:sp>
    </p:spTree>
  </p:cSld>
  <p:timing>
    <p:tnLst>
      <p:par>
        <p:cTn id="13" dur="indefinite" restart="never" nodeType="tmRoot">
          <p:childTnLst>
            <p:seq>
              <p:cTn id="14" nodeType="mainSeq"/>
              <p:prevCondLst>
                <p:cond delay="0" evt="onPrev">
                  <p:tgtEl>
                    <p:sldTgt/>
                  </p:tgtEl>
                </p:cond>
              </p:prevCondLst>
              <p:nextCondLst>
                <p:cond delay="0" evt="onNext">
                  <p:tgtEl>
                    <p:sldTgt/>
                  </p:tgtEl>
                </p:cond>
              </p:nextCondLst>
            </p:seq>
          </p:childTnLst>
        </p:cTn>
      </p:par>
    </p:tnLst>
  </p:timing>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0"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Langnovelle, delt 7. plads</a:t>
            </a:r>
            <a:endParaRPr b="0" lang="en-US" sz="3890" spc="-1" strike="noStrike">
              <a:solidFill>
                <a:srgbClr val="ffffff"/>
              </a:solidFill>
              <a:uFill>
                <a:solidFill>
                  <a:srgbClr val="ffffff"/>
                </a:solidFill>
              </a:uFill>
              <a:latin typeface="Arial"/>
            </a:endParaRPr>
          </a:p>
        </p:txBody>
      </p:sp>
      <p:sp>
        <p:nvSpPr>
          <p:cNvPr id="201"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a:t>
            </a:r>
            <a:r>
              <a:rPr b="0" lang="en-US" sz="3200" spc="-1" strike="noStrike">
                <a:solidFill>
                  <a:srgbClr val="ffffff"/>
                </a:solidFill>
                <a:uFill>
                  <a:solidFill>
                    <a:srgbClr val="ffffff"/>
                  </a:solidFill>
                </a:uFill>
                <a:latin typeface="Arial"/>
              </a:rPr>
              <a:t>Kat!”</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Jesper Goll</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Lige under overfladen 12: Efter fødslen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SFC</a:t>
            </a:r>
            <a:endParaRPr b="0" lang="en-US" sz="3200" spc="-1" strike="noStrike">
              <a:solidFill>
                <a:srgbClr val="ffffff"/>
              </a:solidFill>
              <a:uFill>
                <a:solidFill>
                  <a:srgbClr val="ffffff"/>
                </a:solidFill>
              </a:uFill>
              <a:latin typeface="Arial"/>
            </a:endParaRPr>
          </a:p>
        </p:txBody>
      </p:sp>
    </p:spTree>
  </p:cSld>
</p:sld>
</file>

<file path=ppt/slides/slide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2"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203" name="TextShape 2"/>
          <p:cNvSpPr txBox="1"/>
          <p:nvPr/>
        </p:nvSpPr>
        <p:spPr>
          <a:xfrm>
            <a:off x="1260000" y="2129040"/>
            <a:ext cx="8315640" cy="501372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Det er et forholdsvis lille krater, måske 75 m i diameter. Det er temmelig dybt, men der er ingen umiddelbare tegn på vand i større mængder. Til gengæld er der et eller andet hernede, som satellitterne har taget radar-billeder af. Det er derfor, de er kommet. Lunarcorp vil vide, om der er penge i det.</a:t>
            </a:r>
            <a:endParaRPr b="0" lang="en-US" sz="3200" spc="-1" strike="noStrike">
              <a:solidFill>
                <a:srgbClr val="ffffff"/>
              </a:solidFill>
              <a:uFill>
                <a:solidFill>
                  <a:srgbClr val="ffffff"/>
                </a:solidFill>
              </a:uFill>
              <a:latin typeface="Arial"/>
            </a:endParaRPr>
          </a:p>
        </p:txBody>
      </p:sp>
    </p:spTree>
  </p:cSld>
</p:sld>
</file>

<file path=ppt/slides/slide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4"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Langnovelle, delt 7. plads</a:t>
            </a:r>
            <a:endParaRPr b="0" lang="en-US" sz="3890" spc="-1" strike="noStrike">
              <a:solidFill>
                <a:srgbClr val="ffffff"/>
              </a:solidFill>
              <a:uFill>
                <a:solidFill>
                  <a:srgbClr val="ffffff"/>
                </a:solidFill>
              </a:uFill>
              <a:latin typeface="Arial"/>
            </a:endParaRPr>
          </a:p>
        </p:txBody>
      </p:sp>
      <p:sp>
        <p:nvSpPr>
          <p:cNvPr id="205"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a:t>
            </a:r>
            <a:r>
              <a:rPr b="0" lang="en-US" sz="3200" spc="-1" strike="noStrike">
                <a:solidFill>
                  <a:srgbClr val="ffffff"/>
                </a:solidFill>
                <a:uFill>
                  <a:solidFill>
                    <a:srgbClr val="ffffff"/>
                  </a:solidFill>
                </a:uFill>
                <a:latin typeface="Arial"/>
              </a:rPr>
              <a:t>Tilbage til Kibeta”</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Richard Ipsen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Lige under overfladen 12: Efter fødslen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SFC</a:t>
            </a:r>
            <a:endParaRPr b="0" lang="en-US" sz="3200" spc="-1" strike="noStrike">
              <a:solidFill>
                <a:srgbClr val="ffffff"/>
              </a:solidFill>
              <a:uFill>
                <a:solidFill>
                  <a:srgbClr val="ffffff"/>
                </a:solidFill>
              </a:uFill>
              <a:latin typeface="Arial"/>
            </a:endParaRPr>
          </a:p>
        </p:txBody>
      </p:sp>
    </p:spTree>
  </p:cSld>
</p:sld>
</file>

<file path=ppt/slides/slide6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6"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207" name="TextShape 2"/>
          <p:cNvSpPr txBox="1"/>
          <p:nvPr/>
        </p:nvSpPr>
        <p:spPr>
          <a:xfrm>
            <a:off x="1260000" y="2129040"/>
            <a:ext cx="8315640" cy="501372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Den dag for længe siden oppe i bakkerne i udkanten af Bukoba hvor jeg mødte nogen, jeg ikke engang havde drømt om. Fordi jeg kastede en sten efter en slange. Fordi jeg lod frygten få overhånd og mistede en del af min sjæl. Eller hvad det nu var jeg mistede den-gang for meget længe siden, hvor jeg var tolv år gammel og pludselig befandt mig alene i en helt, helt anden verden. Hvad jeg fik igen dengang, hvad jeg tog med mig fremad gennem et langt liv, det anede jeg intet om.</a:t>
            </a:r>
            <a:endParaRPr b="0" lang="en-US" sz="3200" spc="-1" strike="noStrike">
              <a:solidFill>
                <a:srgbClr val="ffffff"/>
              </a:solidFill>
              <a:uFill>
                <a:solidFill>
                  <a:srgbClr val="ffffff"/>
                </a:solidFill>
              </a:uFill>
              <a:latin typeface="Arial"/>
            </a:endParaRPr>
          </a:p>
        </p:txBody>
      </p:sp>
    </p:spTree>
  </p:cSld>
</p:sld>
</file>

<file path=ppt/slides/slide6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8"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Langnovelle, delt 7. plads</a:t>
            </a:r>
            <a:endParaRPr b="0" lang="en-US" sz="3890" spc="-1" strike="noStrike">
              <a:solidFill>
                <a:srgbClr val="ffffff"/>
              </a:solidFill>
              <a:uFill>
                <a:solidFill>
                  <a:srgbClr val="ffffff"/>
                </a:solidFill>
              </a:uFill>
              <a:latin typeface="Arial"/>
            </a:endParaRPr>
          </a:p>
        </p:txBody>
      </p:sp>
      <p:sp>
        <p:nvSpPr>
          <p:cNvPr id="209"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Oprøret 2: Afsløring af Kobranetværket</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Jacob Oliver Krarup</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Calibat</a:t>
            </a:r>
            <a:endParaRPr b="0" lang="en-US" sz="3200" spc="-1" strike="noStrike">
              <a:solidFill>
                <a:srgbClr val="ffffff"/>
              </a:solidFill>
              <a:uFill>
                <a:solidFill>
                  <a:srgbClr val="ffffff"/>
                </a:solidFill>
              </a:uFill>
              <a:latin typeface="Arial"/>
            </a:endParaRPr>
          </a:p>
        </p:txBody>
      </p:sp>
    </p:spTree>
  </p:cSld>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0"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211" name="TextShape 2"/>
          <p:cNvSpPr txBox="1"/>
          <p:nvPr/>
        </p:nvSpPr>
        <p:spPr>
          <a:xfrm>
            <a:off x="1260000" y="2129040"/>
            <a:ext cx="8315640" cy="501372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Han begynder at slæbe mig efter sig. Hen mod en dør midt i centret. Kun for personale, står der på den. Det er første gang, jeg er blevet taget i at stjæle. Jeg har også kun gjort det de sidste to uger, mens jeg har boet på gaden i Elysium.</a:t>
            </a:r>
            <a:endParaRPr b="0" lang="en-US" sz="3200" spc="-1" strike="noStrike">
              <a:solidFill>
                <a:srgbClr val="ffffff"/>
              </a:solidFill>
              <a:uFill>
                <a:solidFill>
                  <a:srgbClr val="ffffff"/>
                </a:solidFill>
              </a:uFill>
              <a:latin typeface="Arial"/>
            </a:endParaRPr>
          </a:p>
        </p:txBody>
      </p:sp>
    </p:spTree>
  </p:cSld>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2"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Langnovelle, 6. plads</a:t>
            </a:r>
            <a:endParaRPr b="0" lang="en-US" sz="3890" spc="-1" strike="noStrike">
              <a:solidFill>
                <a:srgbClr val="ffffff"/>
              </a:solidFill>
              <a:uFill>
                <a:solidFill>
                  <a:srgbClr val="ffffff"/>
                </a:solidFill>
              </a:uFill>
              <a:latin typeface="Arial"/>
            </a:endParaRPr>
          </a:p>
        </p:txBody>
      </p:sp>
      <p:sp>
        <p:nvSpPr>
          <p:cNvPr id="213"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Ingen pris</a:t>
            </a:r>
            <a:endParaRPr b="0" lang="en-US" sz="3200" spc="-1" strike="noStrike">
              <a:solidFill>
                <a:srgbClr val="ffffff"/>
              </a:solidFill>
              <a:uFill>
                <a:solidFill>
                  <a:srgbClr val="ffffff"/>
                </a:solidFill>
              </a:uFill>
              <a:latin typeface="Arial"/>
            </a:endParaRPr>
          </a:p>
        </p:txBody>
      </p:sp>
    </p:spTree>
  </p:cSld>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4"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Langnovelle, delt 3. plads</a:t>
            </a:r>
            <a:endParaRPr b="0" lang="en-US" sz="3890" spc="-1" strike="noStrike">
              <a:solidFill>
                <a:srgbClr val="ffffff"/>
              </a:solidFill>
              <a:uFill>
                <a:solidFill>
                  <a:srgbClr val="ffffff"/>
                </a:solidFill>
              </a:uFill>
              <a:latin typeface="Arial"/>
            </a:endParaRPr>
          </a:p>
        </p:txBody>
      </p:sp>
      <p:sp>
        <p:nvSpPr>
          <p:cNvPr id="215"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a:t>
            </a:r>
            <a:r>
              <a:rPr b="0" lang="en-US" sz="3200" spc="-1" strike="noStrike">
                <a:solidFill>
                  <a:srgbClr val="ffffff"/>
                </a:solidFill>
                <a:uFill>
                  <a:solidFill>
                    <a:srgbClr val="ffffff"/>
                  </a:solidFill>
                </a:uFill>
                <a:latin typeface="Arial"/>
              </a:rPr>
              <a:t>Grens hedonometer”</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Anne-Marie Træholt (Rasmussen)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Lige under overfladen 12: Efter fødslen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SFC</a:t>
            </a:r>
            <a:endParaRPr b="0" lang="en-US" sz="3200" spc="-1" strike="noStrike">
              <a:solidFill>
                <a:srgbClr val="ffffff"/>
              </a:solidFill>
              <a:uFill>
                <a:solidFill>
                  <a:srgbClr val="ffffff"/>
                </a:solidFill>
              </a:uFill>
              <a:latin typeface="Arial"/>
            </a:endParaRPr>
          </a:p>
        </p:txBody>
      </p:sp>
    </p:spTree>
  </p:cSld>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6"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217" name="TextShape 2"/>
          <p:cNvSpPr txBox="1"/>
          <p:nvPr/>
        </p:nvSpPr>
        <p:spPr>
          <a:xfrm>
            <a:off x="1260000" y="2129040"/>
            <a:ext cx="8315640" cy="455796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a:t>
            </a:r>
            <a:r>
              <a:rPr b="0" lang="en-US" sz="3200" spc="-1" strike="noStrike">
                <a:solidFill>
                  <a:srgbClr val="ffffff"/>
                </a:solidFill>
                <a:uFill>
                  <a:solidFill>
                    <a:srgbClr val="ffffff"/>
                  </a:solidFill>
                </a:uFill>
                <a:latin typeface="Arial"/>
              </a:rPr>
              <a:t>Har du overhovedet læst nogle af onkels bøger?” Hun slog med to fingre på coveret af den paperback, hun netop havde trukket næsen op fra. På forsiden stod en mand med bar overkrop midt i en regnskov. Var det ikke for hans store utæmmede fuldskæg, der dækkede det meste af brystkassen, ville bogen aldrig være røget gennem censuren. “Tre ud af fire passagerer ombord på Behavoris har læst den.”</a:t>
            </a:r>
            <a:endParaRPr b="0" lang="en-US" sz="3200" spc="-1" strike="noStrike">
              <a:solidFill>
                <a:srgbClr val="ffffff"/>
              </a:solidFill>
              <a:uFill>
                <a:solidFill>
                  <a:srgbClr val="ffffff"/>
                </a:solidFill>
              </a:uFill>
              <a:latin typeface="Arial"/>
            </a:endParaRPr>
          </a:p>
        </p:txBody>
      </p:sp>
    </p:spTree>
  </p:cSld>
</p:sld>
</file>

<file path=ppt/slides/slide7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8"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Langnovelle, delt 3. plads</a:t>
            </a:r>
            <a:endParaRPr b="0" lang="en-US" sz="3890" spc="-1" strike="noStrike">
              <a:solidFill>
                <a:srgbClr val="ffffff"/>
              </a:solidFill>
              <a:uFill>
                <a:solidFill>
                  <a:srgbClr val="ffffff"/>
                </a:solidFill>
              </a:uFill>
              <a:latin typeface="Arial"/>
            </a:endParaRPr>
          </a:p>
        </p:txBody>
      </p:sp>
      <p:sp>
        <p:nvSpPr>
          <p:cNvPr id="219"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a:t>
            </a:r>
            <a:r>
              <a:rPr b="0" lang="en-US" sz="3200" spc="-1" strike="noStrike">
                <a:solidFill>
                  <a:srgbClr val="ffffff"/>
                </a:solidFill>
                <a:uFill>
                  <a:solidFill>
                    <a:srgbClr val="ffffff"/>
                  </a:solidFill>
                </a:uFill>
                <a:latin typeface="Arial"/>
              </a:rPr>
              <a:t>Iversens tragedie”</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Christian Holger Pedersen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Lige under overfladen 12: Efter fødslen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SFC</a:t>
            </a:r>
            <a:endParaRPr b="0" lang="en-US" sz="3200" spc="-1" strike="noStrike">
              <a:solidFill>
                <a:srgbClr val="ffffff"/>
              </a:solidFill>
              <a:uFill>
                <a:solidFill>
                  <a:srgbClr val="ffffff"/>
                </a:solidFill>
              </a:uFill>
              <a:latin typeface="Arial"/>
            </a:endParaRPr>
          </a:p>
        </p:txBody>
      </p:sp>
    </p:spTree>
  </p:cSld>
</p:sld>
</file>

<file path=ppt/slides/slide7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0"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221" name="TextShape 2"/>
          <p:cNvSpPr txBox="1"/>
          <p:nvPr/>
        </p:nvSpPr>
        <p:spPr>
          <a:xfrm>
            <a:off x="1260000" y="2129040"/>
            <a:ext cx="8315640" cy="438444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a:t>
            </a:r>
            <a:r>
              <a:rPr b="0" lang="en-US" sz="3200" spc="-1" strike="noStrike">
                <a:solidFill>
                  <a:srgbClr val="ffffff"/>
                </a:solidFill>
                <a:uFill>
                  <a:solidFill>
                    <a:srgbClr val="ffffff"/>
                  </a:solidFill>
                </a:uFill>
                <a:latin typeface="Arial"/>
              </a:rPr>
              <a:t>Så for satan,” udbrød Iversen. Men manden stillede sig bare og gloede op i luften med samme åndsforladte udtryk som cyklisten. Iversen blev træt. Han svingede ud i den modkørende bane, overhalede og nåede lige over, inden det gule lys løb helt ud, og hjem i tide til at fodre guldfisken. – Det første rum-skib materialiserede sig cirka 100 kilometer over jordens overflade.</a:t>
            </a:r>
            <a:endParaRPr b="0" lang="en-US" sz="3200" spc="-1" strike="noStrike">
              <a:solidFill>
                <a:srgbClr val="ffffff"/>
              </a:solidFill>
              <a:uFill>
                <a:solidFill>
                  <a:srgbClr val="ffffff"/>
                </a:solidFill>
              </a:uFill>
              <a:latin typeface="Arial"/>
            </a:endParaRPr>
          </a:p>
        </p:txBody>
      </p:sp>
    </p:spTree>
  </p:cSld>
</p:sld>
</file>

<file path=ppt/slides/slide7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2"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Langnovelle, delt 3. plads</a:t>
            </a:r>
            <a:endParaRPr b="0" lang="en-US" sz="3890" spc="-1" strike="noStrike">
              <a:solidFill>
                <a:srgbClr val="ffffff"/>
              </a:solidFill>
              <a:uFill>
                <a:solidFill>
                  <a:srgbClr val="ffffff"/>
                </a:solidFill>
              </a:uFill>
              <a:latin typeface="Arial"/>
            </a:endParaRPr>
          </a:p>
        </p:txBody>
      </p:sp>
      <p:sp>
        <p:nvSpPr>
          <p:cNvPr id="223"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N3xus</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Emil Blichfeldt</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Alinea</a:t>
            </a:r>
            <a:endParaRPr b="0" lang="en-US" sz="3200" spc="-1" strike="noStrike">
              <a:solidFill>
                <a:srgbClr val="ffffff"/>
              </a:solidFill>
              <a:uFill>
                <a:solidFill>
                  <a:srgbClr val="ffffff"/>
                </a:solidFill>
              </a:uFill>
              <a:latin typeface="Arial"/>
            </a:endParaRPr>
          </a:p>
        </p:txBody>
      </p:sp>
    </p:spTree>
  </p:cSld>
</p:sld>
</file>

<file path=ppt/slides/slide7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4"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225" name="TextShape 2"/>
          <p:cNvSpPr txBox="1"/>
          <p:nvPr/>
        </p:nvSpPr>
        <p:spPr>
          <a:xfrm>
            <a:off x="1260000" y="2129040"/>
            <a:ext cx="8315640" cy="438444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Jeg er kurér, og de tør ikke få øjenkontakt med en kurér, der arbejder for Klanen. Kla-nen, der styrer byen, efter regeringen faldt fra hinanden. Jeg kan mærke, at folk ser efter mig. De kan ikke lade være med at se på den. Mappen, der er lænket til mit håndled.</a:t>
            </a:r>
            <a:endParaRPr b="0" lang="en-US" sz="3200" spc="-1" strike="noStrike">
              <a:solidFill>
                <a:srgbClr val="ffffff"/>
              </a:solidFill>
              <a:uFill>
                <a:solidFill>
                  <a:srgbClr val="ffffff"/>
                </a:solidFill>
              </a:uFill>
              <a:latin typeface="Arial"/>
            </a:endParaRPr>
          </a:p>
        </p:txBody>
      </p:sp>
    </p:spTree>
  </p:cSld>
</p:sld>
</file>

<file path=ppt/slides/slide7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6"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Langnovelle, de 2 sidste</a:t>
            </a:r>
            <a:endParaRPr b="0" lang="en-US" sz="3890" spc="-1" strike="noStrike">
              <a:solidFill>
                <a:srgbClr val="ffffff"/>
              </a:solidFill>
              <a:uFill>
                <a:solidFill>
                  <a:srgbClr val="ffffff"/>
                </a:solidFill>
              </a:uFill>
              <a:latin typeface="Arial"/>
            </a:endParaRPr>
          </a:p>
        </p:txBody>
      </p:sp>
      <p:sp>
        <p:nvSpPr>
          <p:cNvPr id="227"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Ogel i fare</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Carolineskolens 4. klasse 2016/17</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Lurifaks</a:t>
            </a:r>
            <a:endParaRPr b="0" lang="en-US" sz="3200" spc="-1" strike="noStrike">
              <a:solidFill>
                <a:srgbClr val="ffffff"/>
              </a:solidFill>
              <a:uFill>
                <a:solidFill>
                  <a:srgbClr val="ffffff"/>
                </a:solidFill>
              </a:uFill>
              <a:latin typeface="Arial"/>
            </a:endParaRPr>
          </a:p>
        </p:txBody>
      </p:sp>
    </p:spTree>
  </p:cSld>
</p:sld>
</file>

<file path=ppt/slides/slide7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8"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229" name="TextShape 2"/>
          <p:cNvSpPr txBox="1"/>
          <p:nvPr/>
        </p:nvSpPr>
        <p:spPr>
          <a:xfrm>
            <a:off x="1260000" y="2129040"/>
            <a:ext cx="8315640" cy="455796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Bbbbbbbbbrrrrrrrkkkkkkrrrrrrrggggggg lød det, da store dele af Ogel blev smadret og blev revet løs fra planeten og fløj ud i rummet. Mange Ogel-folk og deres huse, veje, skove og dyr røg ud i rummet sammen med den løse del af Ogel. Man så dem aldrig igen.</a:t>
            </a:r>
            <a:endParaRPr b="0" lang="en-US" sz="3200" spc="-1" strike="noStrike">
              <a:solidFill>
                <a:srgbClr val="ffffff"/>
              </a:solidFill>
              <a:uFill>
                <a:solidFill>
                  <a:srgbClr val="ffffff"/>
                </a:solidFill>
              </a:uFill>
              <a:latin typeface="Arial"/>
            </a:endParaRPr>
          </a:p>
        </p:txBody>
      </p:sp>
    </p:spTree>
  </p:cSld>
</p:sld>
</file>

<file path=ppt/slides/slide7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0"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Langnovelle, de 2 sidste</a:t>
            </a:r>
            <a:endParaRPr b="0" lang="en-US" sz="3890" spc="-1" strike="noStrike">
              <a:solidFill>
                <a:srgbClr val="ffffff"/>
              </a:solidFill>
              <a:uFill>
                <a:solidFill>
                  <a:srgbClr val="ffffff"/>
                </a:solidFill>
              </a:uFill>
              <a:latin typeface="Arial"/>
            </a:endParaRPr>
          </a:p>
        </p:txBody>
      </p:sp>
      <p:sp>
        <p:nvSpPr>
          <p:cNvPr id="231"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Transfervindue</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Maria Gerhardt</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Politikens Forlag</a:t>
            </a:r>
            <a:endParaRPr b="0" lang="en-US" sz="3200" spc="-1" strike="noStrike">
              <a:solidFill>
                <a:srgbClr val="ffffff"/>
              </a:solidFill>
              <a:uFill>
                <a:solidFill>
                  <a:srgbClr val="ffffff"/>
                </a:solidFill>
              </a:uFill>
              <a:latin typeface="Arial"/>
            </a:endParaRPr>
          </a:p>
        </p:txBody>
      </p:sp>
    </p:spTree>
  </p:cSld>
</p:sld>
</file>

<file path=ppt/slides/slide7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2"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233" name="TextShape 2"/>
          <p:cNvSpPr txBox="1"/>
          <p:nvPr/>
        </p:nvSpPr>
        <p:spPr>
          <a:xfrm>
            <a:off x="1260000" y="2129040"/>
            <a:ext cx="8315640" cy="438444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Mikkel stiller sig op og knytter sin næve og spiller skuespil: “Vi skaber historie! Folket vil elske os for det her, vi dulmer deres værste frygt, vi pakker dem ind i vat og de lækreste omgivelser.” Han taler en anelse manieret, og der sidder et par ældre damer og glor på ham med åben mund. “Herregud, det er da ikke de rige, der skal bo oppe nordpå, det er de syge!”</a:t>
            </a:r>
            <a:endParaRPr b="0" lang="en-US" sz="3200" spc="-1" strike="noStrike">
              <a:solidFill>
                <a:srgbClr val="ffffff"/>
              </a:solidFill>
              <a:uFill>
                <a:solidFill>
                  <a:srgbClr val="ffffff"/>
                </a:solidFill>
              </a:uFill>
              <a:latin typeface="Arial"/>
            </a:endParaRPr>
          </a:p>
        </p:txBody>
      </p:sp>
    </p:spTree>
  </p:cSld>
</p:sld>
</file>

<file path=ppt/slides/slide7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4"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Langnovelle</a:t>
            </a:r>
            <a:endParaRPr b="0" lang="en-US" sz="3890" spc="-1" strike="noStrike">
              <a:solidFill>
                <a:srgbClr val="ffffff"/>
              </a:solidFill>
              <a:uFill>
                <a:solidFill>
                  <a:srgbClr val="ffffff"/>
                </a:solidFill>
              </a:uFill>
              <a:latin typeface="Arial"/>
            </a:endParaRPr>
          </a:p>
        </p:txBody>
      </p:sp>
      <p:sp>
        <p:nvSpPr>
          <p:cNvPr id="235"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Og vinderen er ...</a:t>
            </a:r>
            <a:endParaRPr b="0" lang="en-US" sz="3200" spc="-1" strike="noStrike">
              <a:solidFill>
                <a:srgbClr val="ffffff"/>
              </a:solidFill>
              <a:uFill>
                <a:solidFill>
                  <a:srgbClr val="ffffff"/>
                </a:solidFill>
              </a:uFill>
              <a:latin typeface="Arial"/>
            </a:endParaRPr>
          </a:p>
        </p:txBody>
      </p:sp>
    </p:spTree>
  </p:cSld>
  <p:timing>
    <p:tnLst>
      <p:par>
        <p:cTn id="15" dur="indefinite" restart="never" nodeType="tmRoot">
          <p:childTnLst>
            <p:seq>
              <p:cTn id="16" nodeType="mainSeq"/>
              <p:prevCondLst>
                <p:cond delay="0" evt="onPrev">
                  <p:tgtEl>
                    <p:sldTgt/>
                  </p:tgtEl>
                </p:cond>
              </p:prevCondLst>
              <p:nextCondLst>
                <p:cond delay="0" evt="onNext">
                  <p:tgtEl>
                    <p:sldTgt/>
                  </p:tgtEl>
                </p:cond>
              </p:nextCondLst>
            </p:seq>
          </p:childTnLst>
        </p:cTn>
      </p:par>
    </p:tnLst>
  </p:timing>
</p:sld>
</file>

<file path=ppt/slides/slide8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6"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4 kategorier</a:t>
            </a:r>
            <a:endParaRPr b="0" lang="en-US" sz="3890" spc="-1" strike="noStrike">
              <a:solidFill>
                <a:srgbClr val="ffffff"/>
              </a:solidFill>
              <a:uFill>
                <a:solidFill>
                  <a:srgbClr val="ffffff"/>
                </a:solidFill>
              </a:uFill>
              <a:latin typeface="Arial"/>
            </a:endParaRPr>
          </a:p>
        </p:txBody>
      </p:sp>
      <p:sp>
        <p:nvSpPr>
          <p:cNvPr id="237"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Oversat</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Kortroman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Langnovelle</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1" lang="en-US" sz="3200" spc="-1" strike="noStrike">
                <a:solidFill>
                  <a:srgbClr val="ffffff"/>
                </a:solidFill>
                <a:uFill>
                  <a:solidFill>
                    <a:srgbClr val="ffffff"/>
                  </a:solidFill>
                </a:uFill>
                <a:latin typeface="Arial"/>
              </a:rPr>
              <a:t>Novelle</a:t>
            </a:r>
            <a:endParaRPr b="0" lang="en-US" sz="3200" spc="-1" strike="noStrike">
              <a:solidFill>
                <a:srgbClr val="ffffff"/>
              </a:solidFill>
              <a:uFill>
                <a:solidFill>
                  <a:srgbClr val="ffffff"/>
                </a:solidFill>
              </a:uFill>
              <a:latin typeface="Arial"/>
            </a:endParaRPr>
          </a:p>
        </p:txBody>
      </p:sp>
    </p:spTree>
  </p:cSld>
</p:sld>
</file>

<file path=ppt/slides/slide8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8"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239" name="TextShape 2"/>
          <p:cNvSpPr txBox="1"/>
          <p:nvPr/>
        </p:nvSpPr>
        <p:spPr>
          <a:xfrm>
            <a:off x="1260000" y="2129040"/>
            <a:ext cx="8315640" cy="4384440"/>
          </a:xfrm>
          <a:prstGeom prst="rect">
            <a:avLst/>
          </a:prstGeom>
          <a:noFill/>
          <a:ln>
            <a:noFill/>
          </a:ln>
        </p:spPr>
        <p:txBody>
          <a:bodyPr lIns="0" rIns="0" tIns="0" bIns="0"/>
          <a:p>
            <a:endParaRPr b="0" lang="en-US" sz="3200" spc="-1" strike="noStrike">
              <a:solidFill>
                <a:srgbClr val="ffffff"/>
              </a:solidFill>
              <a:uFill>
                <a:solidFill>
                  <a:srgbClr val="ffffff"/>
                </a:solidFill>
              </a:uFill>
              <a:latin typeface="Arial"/>
            </a:endParaRPr>
          </a:p>
        </p:txBody>
      </p:sp>
    </p:spTree>
  </p:cSld>
  <p:timing>
    <p:tnLst>
      <p:par>
        <p:cTn id="17" dur="indefinite" restart="never" nodeType="tmRoot">
          <p:childTnLst>
            <p:seq>
              <p:cTn id="18" nodeType="mainSeq"/>
              <p:prevCondLst>
                <p:cond delay="0" evt="onPrev">
                  <p:tgtEl>
                    <p:sldTgt/>
                  </p:tgtEl>
                </p:cond>
              </p:prevCondLst>
              <p:nextCondLst>
                <p:cond delay="0" evt="onNext">
                  <p:tgtEl>
                    <p:sldTgt/>
                  </p:tgtEl>
                </p:cond>
              </p:nextCondLst>
            </p:seq>
          </p:childTnLst>
        </p:cTn>
      </p:par>
    </p:tnLst>
  </p:timing>
</p:sld>
</file>

<file path=ppt/slides/slide8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0"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Novelle, nåede ikke med</a:t>
            </a:r>
            <a:endParaRPr b="0" lang="en-US" sz="3890" spc="-1" strike="noStrike">
              <a:solidFill>
                <a:srgbClr val="ffffff"/>
              </a:solidFill>
              <a:uFill>
                <a:solidFill>
                  <a:srgbClr val="ffffff"/>
                </a:solidFill>
              </a:uFill>
              <a:latin typeface="Arial"/>
            </a:endParaRPr>
          </a:p>
        </p:txBody>
      </p:sp>
      <p:sp>
        <p:nvSpPr>
          <p:cNvPr id="241" name="TextShape 2"/>
          <p:cNvSpPr txBox="1"/>
          <p:nvPr/>
        </p:nvSpPr>
        <p:spPr>
          <a:xfrm>
            <a:off x="1260000" y="2129040"/>
            <a:ext cx="4057920" cy="4546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Helle Perrier</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Anna Theresa Ebert Lauritsen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Helene Toksværd</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Michala Elk</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Trine V. Ipsen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Bjarke Schjødt Larsen</a:t>
            </a:r>
            <a:endParaRPr b="0" lang="en-US" sz="3200" spc="-1" strike="noStrike">
              <a:solidFill>
                <a:srgbClr val="ffffff"/>
              </a:solidFill>
              <a:uFill>
                <a:solidFill>
                  <a:srgbClr val="ffffff"/>
                </a:solidFill>
              </a:uFill>
              <a:latin typeface="Arial"/>
            </a:endParaRPr>
          </a:p>
        </p:txBody>
      </p:sp>
      <p:sp>
        <p:nvSpPr>
          <p:cNvPr id="242" name="TextShape 3"/>
          <p:cNvSpPr txBox="1"/>
          <p:nvPr/>
        </p:nvSpPr>
        <p:spPr>
          <a:xfrm>
            <a:off x="5521320" y="2129040"/>
            <a:ext cx="4057920" cy="438480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Jesper Rugård Jensen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Gudrun Østergaard</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Sara Weisdorf</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Luna D. Petersen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Glen Stihmøe</a:t>
            </a:r>
            <a:endParaRPr b="0" lang="en-US" sz="3200" spc="-1" strike="noStrike">
              <a:solidFill>
                <a:srgbClr val="ffffff"/>
              </a:solidFill>
              <a:uFill>
                <a:solidFill>
                  <a:srgbClr val="ffffff"/>
                </a:solidFill>
              </a:uFill>
              <a:latin typeface="Arial"/>
            </a:endParaRPr>
          </a:p>
        </p:txBody>
      </p:sp>
    </p:spTree>
  </p:cSld>
</p:sld>
</file>

<file path=ppt/slides/slide8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3"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Novelle, 4. plads</a:t>
            </a:r>
            <a:endParaRPr b="0" lang="en-US" sz="3890" spc="-1" strike="noStrike">
              <a:solidFill>
                <a:srgbClr val="ffffff"/>
              </a:solidFill>
              <a:uFill>
                <a:solidFill>
                  <a:srgbClr val="ffffff"/>
                </a:solidFill>
              </a:uFill>
              <a:latin typeface="Arial"/>
            </a:endParaRPr>
          </a:p>
        </p:txBody>
      </p:sp>
      <p:sp>
        <p:nvSpPr>
          <p:cNvPr id="244"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Ingen pris</a:t>
            </a:r>
            <a:endParaRPr b="0" lang="en-US" sz="3200" spc="-1" strike="noStrike">
              <a:solidFill>
                <a:srgbClr val="ffffff"/>
              </a:solidFill>
              <a:uFill>
                <a:solidFill>
                  <a:srgbClr val="ffffff"/>
                </a:solidFill>
              </a:uFill>
              <a:latin typeface="Arial"/>
            </a:endParaRPr>
          </a:p>
        </p:txBody>
      </p:sp>
    </p:spTree>
  </p:cSld>
</p:sld>
</file>

<file path=ppt/slides/slide8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5"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Novelle, 3. plads</a:t>
            </a:r>
            <a:endParaRPr b="0" lang="en-US" sz="3890" spc="-1" strike="noStrike">
              <a:solidFill>
                <a:srgbClr val="ffffff"/>
              </a:solidFill>
              <a:uFill>
                <a:solidFill>
                  <a:srgbClr val="ffffff"/>
                </a:solidFill>
              </a:uFill>
              <a:latin typeface="Arial"/>
            </a:endParaRPr>
          </a:p>
        </p:txBody>
      </p:sp>
      <p:sp>
        <p:nvSpPr>
          <p:cNvPr id="246"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a:t>
            </a:r>
            <a:r>
              <a:rPr b="0" lang="en-US" sz="3200" spc="-1" strike="noStrike">
                <a:solidFill>
                  <a:srgbClr val="ffffff"/>
                </a:solidFill>
                <a:uFill>
                  <a:solidFill>
                    <a:srgbClr val="ffffff"/>
                  </a:solidFill>
                </a:uFill>
                <a:latin typeface="Arial"/>
              </a:rPr>
              <a:t>Cancerfrelst”</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A. Silvestri</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Lige under overfladen 12: Efter fødslen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SFC</a:t>
            </a:r>
            <a:endParaRPr b="0" lang="en-US" sz="3200" spc="-1" strike="noStrike">
              <a:solidFill>
                <a:srgbClr val="ffffff"/>
              </a:solidFill>
              <a:uFill>
                <a:solidFill>
                  <a:srgbClr val="ffffff"/>
                </a:solidFill>
              </a:uFill>
              <a:latin typeface="Arial"/>
            </a:endParaRPr>
          </a:p>
        </p:txBody>
      </p:sp>
    </p:spTree>
  </p:cSld>
</p:sld>
</file>

<file path=ppt/slides/slide8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7"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248" name="TextShape 2"/>
          <p:cNvSpPr txBox="1"/>
          <p:nvPr/>
        </p:nvSpPr>
        <p:spPr>
          <a:xfrm>
            <a:off x="1260000" y="2129040"/>
            <a:ext cx="8315640" cy="438444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a:t>
            </a:r>
            <a:r>
              <a:rPr b="0" lang="en-US" sz="3200" spc="-1" strike="noStrike">
                <a:solidFill>
                  <a:srgbClr val="ffffff"/>
                </a:solidFill>
                <a:uFill>
                  <a:solidFill>
                    <a:srgbClr val="ffffff"/>
                  </a:solidFill>
                </a:uFill>
                <a:latin typeface="Arial"/>
              </a:rPr>
              <a:t>Du ved, at vi har forsøgt alt hvad jordisk medicin kan udrette?” “Ja.” “Du ved, at vi har gjort alt hvad der stod i vores magt, og at din underskrift fritager os for alt ansvar herefter?” “Ja, det ved jeg.”</a:t>
            </a:r>
            <a:endParaRPr b="0" lang="en-US" sz="3200" spc="-1" strike="noStrike">
              <a:solidFill>
                <a:srgbClr val="ffffff"/>
              </a:solidFill>
              <a:uFill>
                <a:solidFill>
                  <a:srgbClr val="ffffff"/>
                </a:solidFill>
              </a:uFill>
              <a:latin typeface="Arial"/>
            </a:endParaRPr>
          </a:p>
        </p:txBody>
      </p:sp>
    </p:spTree>
  </p:cSld>
</p:sld>
</file>

<file path=ppt/slides/slide8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9"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Novelle, de 2 sidste</a:t>
            </a:r>
            <a:endParaRPr b="0" lang="en-US" sz="3890" spc="-1" strike="noStrike">
              <a:solidFill>
                <a:srgbClr val="ffffff"/>
              </a:solidFill>
              <a:uFill>
                <a:solidFill>
                  <a:srgbClr val="ffffff"/>
                </a:solidFill>
              </a:uFill>
              <a:latin typeface="Arial"/>
            </a:endParaRPr>
          </a:p>
        </p:txBody>
      </p:sp>
      <p:sp>
        <p:nvSpPr>
          <p:cNvPr id="250"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Verdens rigeste mand og hans tro tjener Boris</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Chr. Winther</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Smspress</a:t>
            </a:r>
            <a:endParaRPr b="0" lang="en-US" sz="3200" spc="-1" strike="noStrike">
              <a:solidFill>
                <a:srgbClr val="ffffff"/>
              </a:solidFill>
              <a:uFill>
                <a:solidFill>
                  <a:srgbClr val="ffffff"/>
                </a:solidFill>
              </a:uFill>
              <a:latin typeface="Arial"/>
            </a:endParaRPr>
          </a:p>
        </p:txBody>
      </p:sp>
    </p:spTree>
  </p:cSld>
</p:sld>
</file>

<file path=ppt/slides/slide8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1"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252" name="TextShape 2"/>
          <p:cNvSpPr txBox="1"/>
          <p:nvPr/>
        </p:nvSpPr>
        <p:spPr>
          <a:xfrm>
            <a:off x="1260000" y="2129040"/>
            <a:ext cx="8315640" cy="501372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a:t>
            </a:r>
            <a:r>
              <a:rPr b="0" lang="en-US" sz="3200" spc="-1" strike="noStrike">
                <a:solidFill>
                  <a:srgbClr val="ffffff"/>
                </a:solidFill>
                <a:uFill>
                  <a:solidFill>
                    <a:srgbClr val="ffffff"/>
                  </a:solidFill>
                </a:uFill>
                <a:latin typeface="Arial"/>
              </a:rPr>
              <a:t>Boris, opkøb alle bagerier og få dem til at lave granatæblekager til mig.” “Jamen gode herre, hvad med alle andre brød og kager?” “Boris, opkøb.” “Ja, gode herre.”</a:t>
            </a:r>
            <a:endParaRPr b="0" lang="en-US" sz="3200" spc="-1" strike="noStrike">
              <a:solidFill>
                <a:srgbClr val="ffffff"/>
              </a:solidFill>
              <a:uFill>
                <a:solidFill>
                  <a:srgbClr val="ffffff"/>
                </a:solidFill>
              </a:uFill>
              <a:latin typeface="Arial"/>
            </a:endParaRPr>
          </a:p>
        </p:txBody>
      </p:sp>
    </p:spTree>
  </p:cSld>
</p:sld>
</file>

<file path=ppt/slides/slide8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3"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Novelle, de 2 sidste</a:t>
            </a:r>
            <a:endParaRPr b="0" lang="en-US" sz="3890" spc="-1" strike="noStrike">
              <a:solidFill>
                <a:srgbClr val="ffffff"/>
              </a:solidFill>
              <a:uFill>
                <a:solidFill>
                  <a:srgbClr val="ffffff"/>
                </a:solidFill>
              </a:uFill>
              <a:latin typeface="Arial"/>
            </a:endParaRPr>
          </a:p>
        </p:txBody>
      </p:sp>
      <p:sp>
        <p:nvSpPr>
          <p:cNvPr id="254"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a:t>
            </a:r>
            <a:r>
              <a:rPr b="0" lang="en-US" sz="3200" spc="-1" strike="noStrike">
                <a:solidFill>
                  <a:srgbClr val="ffffff"/>
                </a:solidFill>
                <a:uFill>
                  <a:solidFill>
                    <a:srgbClr val="ffffff"/>
                  </a:solidFill>
                </a:uFill>
                <a:latin typeface="Arial"/>
              </a:rPr>
              <a:t>Efter fødslen”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Nikolaj Johansen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i="1" lang="en-US" sz="3200" spc="-1" strike="noStrike">
                <a:solidFill>
                  <a:srgbClr val="ffffff"/>
                </a:solidFill>
                <a:uFill>
                  <a:solidFill>
                    <a:srgbClr val="ffffff"/>
                  </a:solidFill>
                </a:uFill>
                <a:latin typeface="Arial"/>
              </a:rPr>
              <a:t>Lige under overfladen 12: Efter fødslen</a:t>
            </a:r>
            <a:endParaRPr b="0" lang="en-US" sz="3200" spc="-1" strike="noStrike">
              <a:solidFill>
                <a:srgbClr val="ffffff"/>
              </a:solidFill>
              <a:uFill>
                <a:solidFill>
                  <a:srgbClr val="ffffff"/>
                </a:solidFill>
              </a:uFill>
              <a:latin typeface="Arial"/>
            </a:endParaRPr>
          </a:p>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SFC</a:t>
            </a:r>
            <a:endParaRPr b="0" lang="en-US" sz="3200" spc="-1" strike="noStrike">
              <a:solidFill>
                <a:srgbClr val="ffffff"/>
              </a:solidFill>
              <a:uFill>
                <a:solidFill>
                  <a:srgbClr val="ffffff"/>
                </a:solidFill>
              </a:uFill>
              <a:latin typeface="Arial"/>
            </a:endParaRPr>
          </a:p>
        </p:txBody>
      </p:sp>
    </p:spTree>
  </p:cSld>
</p:sld>
</file>

<file path=ppt/slides/slide8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5"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256" name="TextShape 2"/>
          <p:cNvSpPr txBox="1"/>
          <p:nvPr/>
        </p:nvSpPr>
        <p:spPr>
          <a:xfrm>
            <a:off x="1260000" y="2129040"/>
            <a:ext cx="8315640" cy="4384440"/>
          </a:xfrm>
          <a:prstGeom prst="rect">
            <a:avLst/>
          </a:prstGeom>
          <a:noFill/>
          <a:ln>
            <a:noFill/>
          </a:ln>
        </p:spPr>
        <p:txBody>
          <a:bodyPr lIns="0" rIns="0" tIns="0" bIns="0"/>
          <a:p>
            <a:r>
              <a:rPr b="0" lang="en-US" sz="3200" spc="-1" strike="noStrike">
                <a:solidFill>
                  <a:srgbClr val="ffffff"/>
                </a:solidFill>
                <a:uFill>
                  <a:solidFill>
                    <a:srgbClr val="ffffff"/>
                  </a:solidFill>
                </a:uFill>
                <a:latin typeface="Arial"/>
              </a:rPr>
              <a:t>Hun blev fundet for 44 år siden og transpor-teret hertil, og siden har vi aldrig set magen, aldrig fundet en livsform, som nærmer sig hende i udseende eller kompleksitet. Hun er en ener.</a:t>
            </a:r>
            <a:endParaRPr b="0" lang="en-US" sz="3200" spc="-1" strike="noStrike">
              <a:solidFill>
                <a:srgbClr val="ffffff"/>
              </a:solidFill>
              <a:uFill>
                <a:solidFill>
                  <a:srgbClr val="ffffff"/>
                </a:solidFill>
              </a:uFill>
              <a:latin typeface="Arial"/>
            </a:endParaRPr>
          </a:p>
        </p:txBody>
      </p:sp>
    </p:spTree>
  </p:cSld>
</p:sld>
</file>

<file path=ppt/slides/slide9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7" name="TextShape 1"/>
          <p:cNvSpPr txBox="1"/>
          <p:nvPr/>
        </p:nvSpPr>
        <p:spPr>
          <a:xfrm>
            <a:off x="972000" y="661320"/>
            <a:ext cx="8675640" cy="1318680"/>
          </a:xfrm>
          <a:prstGeom prst="rect">
            <a:avLst/>
          </a:prstGeom>
          <a:noFill/>
          <a:ln>
            <a:noFill/>
          </a:ln>
        </p:spPr>
        <p:txBody>
          <a:bodyPr lIns="0" rIns="0" tIns="0" bIns="0" anchor="ctr"/>
          <a:p>
            <a:pPr algn="ctr"/>
            <a:r>
              <a:rPr b="0" lang="en-US" sz="3890" spc="-1" strike="noStrike">
                <a:solidFill>
                  <a:srgbClr val="ffffff"/>
                </a:solidFill>
                <a:uFill>
                  <a:solidFill>
                    <a:srgbClr val="ffffff"/>
                  </a:solidFill>
                </a:uFill>
                <a:latin typeface="Arial"/>
              </a:rPr>
              <a:t>Novelle</a:t>
            </a:r>
            <a:endParaRPr b="0" lang="en-US" sz="3890" spc="-1" strike="noStrike">
              <a:solidFill>
                <a:srgbClr val="ffffff"/>
              </a:solidFill>
              <a:uFill>
                <a:solidFill>
                  <a:srgbClr val="ffffff"/>
                </a:solidFill>
              </a:uFill>
              <a:latin typeface="Arial"/>
            </a:endParaRPr>
          </a:p>
        </p:txBody>
      </p:sp>
      <p:sp>
        <p:nvSpPr>
          <p:cNvPr id="258" name="TextShape 2"/>
          <p:cNvSpPr txBox="1"/>
          <p:nvPr/>
        </p:nvSpPr>
        <p:spPr>
          <a:xfrm>
            <a:off x="1260000" y="2129040"/>
            <a:ext cx="8315640" cy="4384440"/>
          </a:xfrm>
          <a:prstGeom prst="rect">
            <a:avLst/>
          </a:prstGeom>
          <a:noFill/>
          <a:ln>
            <a:noFill/>
          </a:ln>
        </p:spPr>
        <p:txBody>
          <a:bodyPr lIns="0" rIns="0" tIns="0" bIns="0"/>
          <a:p>
            <a:pPr marL="432000" indent="-324000">
              <a:buClr>
                <a:srgbClr val="ffff00"/>
              </a:buClr>
              <a:buSzPct val="45000"/>
              <a:buFont typeface="Wingdings" charset="2"/>
              <a:buChar char=""/>
            </a:pPr>
            <a:r>
              <a:rPr b="0" lang="en-US" sz="3200" spc="-1" strike="noStrike">
                <a:solidFill>
                  <a:srgbClr val="ffffff"/>
                </a:solidFill>
                <a:uFill>
                  <a:solidFill>
                    <a:srgbClr val="ffffff"/>
                  </a:solidFill>
                </a:uFill>
                <a:latin typeface="Arial"/>
              </a:rPr>
              <a:t>Og vinderen er ...</a:t>
            </a:r>
            <a:endParaRPr b="0" lang="en-US" sz="3200" spc="-1" strike="noStrike">
              <a:solidFill>
                <a:srgbClr val="ffffff"/>
              </a:solidFill>
              <a:uFill>
                <a:solidFill>
                  <a:srgbClr val="ffffff"/>
                </a:solidFill>
              </a:uFill>
              <a:latin typeface="Arial"/>
            </a:endParaRPr>
          </a:p>
        </p:txBody>
      </p:sp>
    </p:spTree>
  </p:cSld>
  <p:timing>
    <p:tnLst>
      <p:par>
        <p:cTn id="19" dur="indefinite" restart="never" nodeType="tmRoot">
          <p:childTnLst>
            <p:seq>
              <p:cTn id="20" nodeType="mainSeq"/>
              <p:prevCondLst>
                <p:cond delay="0" evt="onPrev">
                  <p:tgtEl>
                    <p:sldTgt/>
                  </p:tgtEl>
                </p:cond>
              </p:prevCondLst>
              <p:nextCondLst>
                <p:cond delay="0" evt="onNext">
                  <p:tgtEl>
                    <p:sldTgt/>
                  </p:tgtEl>
                </p:cond>
              </p:nextCondLst>
            </p:seq>
          </p:childTnLst>
        </p:cTn>
      </p:par>
    </p:tnLst>
  </p:timing>
</p:sld>
</file>

<file path=ppt/slides/slide9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9" name="TextShape 1"/>
          <p:cNvSpPr txBox="1"/>
          <p:nvPr/>
        </p:nvSpPr>
        <p:spPr>
          <a:xfrm>
            <a:off x="972000" y="661320"/>
            <a:ext cx="8675640" cy="1318680"/>
          </a:xfrm>
          <a:prstGeom prst="rect">
            <a:avLst/>
          </a:prstGeom>
          <a:noFill/>
          <a:ln>
            <a:noFill/>
          </a:ln>
        </p:spPr>
        <p:txBody>
          <a:bodyPr lIns="0" rIns="0" tIns="0" bIns="0" anchor="ctr"/>
          <a:p>
            <a:pPr algn="ctr"/>
            <a:endParaRPr b="0" lang="en-US" sz="3890" spc="-1" strike="noStrike">
              <a:solidFill>
                <a:srgbClr val="ffffff"/>
              </a:solidFill>
              <a:uFill>
                <a:solidFill>
                  <a:srgbClr val="ffffff"/>
                </a:solidFill>
              </a:uFill>
              <a:latin typeface="Arial"/>
            </a:endParaRPr>
          </a:p>
        </p:txBody>
      </p:sp>
      <p:sp>
        <p:nvSpPr>
          <p:cNvPr id="260" name="TextShape 2"/>
          <p:cNvSpPr txBox="1"/>
          <p:nvPr/>
        </p:nvSpPr>
        <p:spPr>
          <a:xfrm>
            <a:off x="1260000" y="2129040"/>
            <a:ext cx="4057920" cy="4384800"/>
          </a:xfrm>
          <a:prstGeom prst="rect">
            <a:avLst/>
          </a:prstGeom>
          <a:noFill/>
          <a:ln>
            <a:noFill/>
          </a:ln>
        </p:spPr>
        <p:txBody>
          <a:bodyPr lIns="0" rIns="0" tIns="0" bIns="0" anchor="ctr"/>
          <a:p>
            <a:r>
              <a:rPr b="0" lang="en-US" sz="5400" spc="-1" strike="noStrike">
                <a:solidFill>
                  <a:srgbClr val="ffffff"/>
                </a:solidFill>
                <a:uFill>
                  <a:solidFill>
                    <a:srgbClr val="ffffff"/>
                  </a:solidFill>
                </a:uFill>
                <a:latin typeface="Arial"/>
              </a:rPr>
              <a:t>Tak for i dag!</a:t>
            </a:r>
            <a:endParaRPr b="0" lang="en-US" sz="3200" spc="-1" strike="noStrike">
              <a:solidFill>
                <a:srgbClr val="ffffff"/>
              </a:solidFill>
              <a:uFill>
                <a:solidFill>
                  <a:srgbClr val="ffffff"/>
                </a:solidFill>
              </a:uFill>
              <a:latin typeface="Arial"/>
            </a:endParaRPr>
          </a:p>
          <a:p>
            <a:endParaRPr b="0" lang="en-US" sz="3200" spc="-1" strike="noStrike">
              <a:solidFill>
                <a:srgbClr val="ffffff"/>
              </a:solidFill>
              <a:uFill>
                <a:solidFill>
                  <a:srgbClr val="ffffff"/>
                </a:solidFill>
              </a:uFill>
              <a:latin typeface="Arial"/>
            </a:endParaRPr>
          </a:p>
          <a:p>
            <a:pPr algn="ctr"/>
            <a:r>
              <a:rPr b="0" lang="en-US" sz="5400" spc="-1" strike="noStrike">
                <a:solidFill>
                  <a:srgbClr val="ffffff"/>
                </a:solidFill>
                <a:uFill>
                  <a:solidFill>
                    <a:srgbClr val="ffffff"/>
                  </a:solidFill>
                </a:uFill>
                <a:latin typeface="Arial"/>
              </a:rPr>
              <a:t>Photo-op!</a:t>
            </a:r>
            <a:endParaRPr b="0" lang="en-US" sz="3200" spc="-1" strike="noStrike">
              <a:solidFill>
                <a:srgbClr val="ffffff"/>
              </a:solidFill>
              <a:uFill>
                <a:solidFill>
                  <a:srgbClr val="ffffff"/>
                </a:solidFill>
              </a:uFill>
              <a:latin typeface="Arial"/>
            </a:endParaRPr>
          </a:p>
        </p:txBody>
      </p:sp>
      <p:pic>
        <p:nvPicPr>
          <p:cNvPr id="261" name="" descr=""/>
          <p:cNvPicPr/>
          <p:nvPr/>
        </p:nvPicPr>
        <p:blipFill>
          <a:blip r:embed="rId1"/>
          <a:stretch/>
        </p:blipFill>
        <p:spPr>
          <a:xfrm>
            <a:off x="6069600" y="2129040"/>
            <a:ext cx="2961360" cy="4384800"/>
          </a:xfrm>
          <a:prstGeom prst="rect">
            <a:avLst/>
          </a:prstGeom>
          <a:ln>
            <a:noFill/>
          </a:ln>
        </p:spPr>
      </p:pic>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350</TotalTime>
  <Application>LibreOffice/5.1.6.2$Linux_X86_64 LibreOffice_project/10m0$Build-2</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2013-05-06T13:48:24Z</dcterms:created>
  <dc:creator>Lise Andreasen</dc:creator>
  <dc:description/>
  <dc:language>en-US</dc:language>
  <cp:lastModifiedBy>Lise Andreasen </cp:lastModifiedBy>
  <dcterms:modified xsi:type="dcterms:W3CDTF">2018-09-22T16:52:44Z</dcterms:modified>
  <cp:revision>60</cp:revision>
  <dc:subject/>
  <dc:title/>
</cp:coreProperties>
</file>